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67" r:id="rId1"/>
  </p:sldMasterIdLst>
  <p:notesMasterIdLst>
    <p:notesMasterId r:id="rId26"/>
  </p:notesMasterIdLst>
  <p:sldIdLst>
    <p:sldId id="256" r:id="rId2"/>
    <p:sldId id="257" r:id="rId3"/>
    <p:sldId id="316" r:id="rId4"/>
    <p:sldId id="317" r:id="rId5"/>
    <p:sldId id="318" r:id="rId6"/>
    <p:sldId id="320" r:id="rId7"/>
    <p:sldId id="319" r:id="rId8"/>
    <p:sldId id="322" r:id="rId9"/>
    <p:sldId id="321" r:id="rId10"/>
    <p:sldId id="323" r:id="rId11"/>
    <p:sldId id="324" r:id="rId12"/>
    <p:sldId id="334" r:id="rId13"/>
    <p:sldId id="325" r:id="rId14"/>
    <p:sldId id="327" r:id="rId15"/>
    <p:sldId id="328" r:id="rId16"/>
    <p:sldId id="326" r:id="rId17"/>
    <p:sldId id="329" r:id="rId18"/>
    <p:sldId id="330" r:id="rId19"/>
    <p:sldId id="331" r:id="rId20"/>
    <p:sldId id="332" r:id="rId21"/>
    <p:sldId id="333" r:id="rId22"/>
    <p:sldId id="335" r:id="rId23"/>
    <p:sldId id="336" r:id="rId24"/>
    <p:sldId id="313" r:id="rId25"/>
  </p:sldIdLst>
  <p:sldSz cx="12192000" cy="6858000"/>
  <p:notesSz cx="6858000" cy="9144000"/>
  <p:embeddedFontLst>
    <p:embeddedFont>
      <p:font typeface="Arial Narrow" panose="020B0604020202020204" pitchFamily="34"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AD4A59D-CB4A-4BD2-B277-1F70E15C941C}">
  <a:tblStyle styleId="{DAD4A59D-CB4A-4BD2-B277-1F70E15C941C}"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311"/>
    <p:restoredTop sz="94653"/>
  </p:normalViewPr>
  <p:slideViewPr>
    <p:cSldViewPr snapToGrid="0" snapToObjects="1">
      <p:cViewPr varScale="1">
        <p:scale>
          <a:sx n="95" d="100"/>
          <a:sy n="95" d="100"/>
        </p:scale>
        <p:origin x="216" y="56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8" Type="http://schemas.openxmlformats.org/officeDocument/2006/relationships/slide" Target="slides/slide7.xml"/></Relationships>
</file>

<file path=ppt/diagrams/_rels/data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image" Target="../media/image5.jpg"/></Relationships>
</file>

<file path=ppt/diagrams/_rels/drawing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image" Target="../media/image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52D3ED-D506-DF4E-B4BD-21DA205B0F81}" type="doc">
      <dgm:prSet loTypeId="urn:microsoft.com/office/officeart/2005/8/layout/hProcess9" loCatId="" qsTypeId="urn:microsoft.com/office/officeart/2005/8/quickstyle/simple1" qsCatId="simple" csTypeId="urn:microsoft.com/office/officeart/2005/8/colors/accent1_2" csCatId="accent1" phldr="1"/>
      <dgm:spPr/>
    </dgm:pt>
    <dgm:pt modelId="{3AE6AC7C-23BF-5240-BEB1-EA98F9E534BC}">
      <dgm:prSet phldrT="[Text]"/>
      <dgm:spPr/>
      <dgm:t>
        <a:bodyPr/>
        <a:lstStyle/>
        <a:p>
          <a:r>
            <a:rPr lang="en-US" dirty="0"/>
            <a:t>Getting Organized</a:t>
          </a:r>
        </a:p>
      </dgm:t>
    </dgm:pt>
    <dgm:pt modelId="{7D719E96-C277-8948-8868-2D176C86BC2F}" type="parTrans" cxnId="{3676F98E-A0CC-B049-A6F3-1D44CA2A351D}">
      <dgm:prSet/>
      <dgm:spPr/>
      <dgm:t>
        <a:bodyPr/>
        <a:lstStyle/>
        <a:p>
          <a:endParaRPr lang="en-US"/>
        </a:p>
      </dgm:t>
    </dgm:pt>
    <dgm:pt modelId="{7332C665-BA71-2A4C-A4A5-91B927786FE2}" type="sibTrans" cxnId="{3676F98E-A0CC-B049-A6F3-1D44CA2A351D}">
      <dgm:prSet/>
      <dgm:spPr/>
      <dgm:t>
        <a:bodyPr/>
        <a:lstStyle/>
        <a:p>
          <a:endParaRPr lang="en-US"/>
        </a:p>
      </dgm:t>
    </dgm:pt>
    <dgm:pt modelId="{55A87B7B-FDA0-7B45-981A-FBC63C134AC9}">
      <dgm:prSet phldrT="[Text]"/>
      <dgm:spPr/>
      <dgm:t>
        <a:bodyPr/>
        <a:lstStyle/>
        <a:p>
          <a:r>
            <a:rPr lang="en-US" dirty="0"/>
            <a:t>Fundraising Strategies</a:t>
          </a:r>
        </a:p>
      </dgm:t>
    </dgm:pt>
    <dgm:pt modelId="{5764BE0E-A198-5546-BF89-09D5325B588B}" type="parTrans" cxnId="{53893598-9426-2F4A-A2AE-B474C8657E79}">
      <dgm:prSet/>
      <dgm:spPr/>
      <dgm:t>
        <a:bodyPr/>
        <a:lstStyle/>
        <a:p>
          <a:endParaRPr lang="en-US"/>
        </a:p>
      </dgm:t>
    </dgm:pt>
    <dgm:pt modelId="{093868AE-7894-204F-83B1-38BC5C53490D}" type="sibTrans" cxnId="{53893598-9426-2F4A-A2AE-B474C8657E79}">
      <dgm:prSet/>
      <dgm:spPr/>
      <dgm:t>
        <a:bodyPr/>
        <a:lstStyle/>
        <a:p>
          <a:endParaRPr lang="en-US"/>
        </a:p>
      </dgm:t>
    </dgm:pt>
    <dgm:pt modelId="{C4061264-B1F9-4E4C-A4DB-D7E92E252527}">
      <dgm:prSet phldrT="[Text]"/>
      <dgm:spPr/>
      <dgm:t>
        <a:bodyPr/>
        <a:lstStyle/>
        <a:p>
          <a:r>
            <a:rPr lang="en-US" dirty="0"/>
            <a:t>Who is going to do this?</a:t>
          </a:r>
        </a:p>
      </dgm:t>
    </dgm:pt>
    <dgm:pt modelId="{0DD8F743-8493-234F-839F-DD86307E27E8}" type="parTrans" cxnId="{66B11BBC-25A7-1047-BF7E-29DF06E76401}">
      <dgm:prSet/>
      <dgm:spPr/>
      <dgm:t>
        <a:bodyPr/>
        <a:lstStyle/>
        <a:p>
          <a:endParaRPr lang="en-US"/>
        </a:p>
      </dgm:t>
    </dgm:pt>
    <dgm:pt modelId="{AF864A1E-98DC-304F-9FA6-A1307836ED00}" type="sibTrans" cxnId="{66B11BBC-25A7-1047-BF7E-29DF06E76401}">
      <dgm:prSet/>
      <dgm:spPr/>
      <dgm:t>
        <a:bodyPr/>
        <a:lstStyle/>
        <a:p>
          <a:endParaRPr lang="en-US"/>
        </a:p>
      </dgm:t>
    </dgm:pt>
    <dgm:pt modelId="{84FBCA32-EAA0-8445-853A-34327A246523}" type="pres">
      <dgm:prSet presAssocID="{4C52D3ED-D506-DF4E-B4BD-21DA205B0F81}" presName="CompostProcess" presStyleCnt="0">
        <dgm:presLayoutVars>
          <dgm:dir/>
          <dgm:resizeHandles val="exact"/>
        </dgm:presLayoutVars>
      </dgm:prSet>
      <dgm:spPr/>
    </dgm:pt>
    <dgm:pt modelId="{E2D39A44-1C44-D046-895A-7AB797E0799F}" type="pres">
      <dgm:prSet presAssocID="{4C52D3ED-D506-DF4E-B4BD-21DA205B0F81}" presName="arrow" presStyleLbl="bgShp" presStyleIdx="0" presStyleCnt="1"/>
      <dgm:spPr/>
    </dgm:pt>
    <dgm:pt modelId="{051CAAC2-E785-6A4B-B380-4B00F33351B1}" type="pres">
      <dgm:prSet presAssocID="{4C52D3ED-D506-DF4E-B4BD-21DA205B0F81}" presName="linearProcess" presStyleCnt="0"/>
      <dgm:spPr/>
    </dgm:pt>
    <dgm:pt modelId="{D06A5070-6D2C-1243-A350-46366469F9B6}" type="pres">
      <dgm:prSet presAssocID="{3AE6AC7C-23BF-5240-BEB1-EA98F9E534BC}" presName="textNode" presStyleLbl="node1" presStyleIdx="0" presStyleCnt="3">
        <dgm:presLayoutVars>
          <dgm:bulletEnabled val="1"/>
        </dgm:presLayoutVars>
      </dgm:prSet>
      <dgm:spPr/>
    </dgm:pt>
    <dgm:pt modelId="{E47B36AE-DBEB-2C47-B636-E58D301CF3BE}" type="pres">
      <dgm:prSet presAssocID="{7332C665-BA71-2A4C-A4A5-91B927786FE2}" presName="sibTrans" presStyleCnt="0"/>
      <dgm:spPr/>
    </dgm:pt>
    <dgm:pt modelId="{B36C542E-DCA5-8144-B985-760B49426031}" type="pres">
      <dgm:prSet presAssocID="{55A87B7B-FDA0-7B45-981A-FBC63C134AC9}" presName="textNode" presStyleLbl="node1" presStyleIdx="1" presStyleCnt="3">
        <dgm:presLayoutVars>
          <dgm:bulletEnabled val="1"/>
        </dgm:presLayoutVars>
      </dgm:prSet>
      <dgm:spPr/>
    </dgm:pt>
    <dgm:pt modelId="{71F0E2B6-7438-D243-BBE4-F30752BB850A}" type="pres">
      <dgm:prSet presAssocID="{093868AE-7894-204F-83B1-38BC5C53490D}" presName="sibTrans" presStyleCnt="0"/>
      <dgm:spPr/>
    </dgm:pt>
    <dgm:pt modelId="{14631692-8746-1645-A50F-F80570674A29}" type="pres">
      <dgm:prSet presAssocID="{C4061264-B1F9-4E4C-A4DB-D7E92E252527}" presName="textNode" presStyleLbl="node1" presStyleIdx="2" presStyleCnt="3">
        <dgm:presLayoutVars>
          <dgm:bulletEnabled val="1"/>
        </dgm:presLayoutVars>
      </dgm:prSet>
      <dgm:spPr/>
    </dgm:pt>
  </dgm:ptLst>
  <dgm:cxnLst>
    <dgm:cxn modelId="{2089DF2F-7902-DA49-BFF3-B4EE52A9A0F0}" type="presOf" srcId="{3AE6AC7C-23BF-5240-BEB1-EA98F9E534BC}" destId="{D06A5070-6D2C-1243-A350-46366469F9B6}" srcOrd="0" destOrd="0" presId="urn:microsoft.com/office/officeart/2005/8/layout/hProcess9"/>
    <dgm:cxn modelId="{0A48F78C-72CE-374C-9EFE-88CC042ADF60}" type="presOf" srcId="{55A87B7B-FDA0-7B45-981A-FBC63C134AC9}" destId="{B36C542E-DCA5-8144-B985-760B49426031}" srcOrd="0" destOrd="0" presId="urn:microsoft.com/office/officeart/2005/8/layout/hProcess9"/>
    <dgm:cxn modelId="{3676F98E-A0CC-B049-A6F3-1D44CA2A351D}" srcId="{4C52D3ED-D506-DF4E-B4BD-21DA205B0F81}" destId="{3AE6AC7C-23BF-5240-BEB1-EA98F9E534BC}" srcOrd="0" destOrd="0" parTransId="{7D719E96-C277-8948-8868-2D176C86BC2F}" sibTransId="{7332C665-BA71-2A4C-A4A5-91B927786FE2}"/>
    <dgm:cxn modelId="{53893598-9426-2F4A-A2AE-B474C8657E79}" srcId="{4C52D3ED-D506-DF4E-B4BD-21DA205B0F81}" destId="{55A87B7B-FDA0-7B45-981A-FBC63C134AC9}" srcOrd="1" destOrd="0" parTransId="{5764BE0E-A198-5546-BF89-09D5325B588B}" sibTransId="{093868AE-7894-204F-83B1-38BC5C53490D}"/>
    <dgm:cxn modelId="{66B11BBC-25A7-1047-BF7E-29DF06E76401}" srcId="{4C52D3ED-D506-DF4E-B4BD-21DA205B0F81}" destId="{C4061264-B1F9-4E4C-A4DB-D7E92E252527}" srcOrd="2" destOrd="0" parTransId="{0DD8F743-8493-234F-839F-DD86307E27E8}" sibTransId="{AF864A1E-98DC-304F-9FA6-A1307836ED00}"/>
    <dgm:cxn modelId="{86DAD2DB-EBE8-674E-B955-D1793B7B1B7F}" type="presOf" srcId="{4C52D3ED-D506-DF4E-B4BD-21DA205B0F81}" destId="{84FBCA32-EAA0-8445-853A-34327A246523}" srcOrd="0" destOrd="0" presId="urn:microsoft.com/office/officeart/2005/8/layout/hProcess9"/>
    <dgm:cxn modelId="{48D867F2-87BA-E14D-B426-5743D67F3F01}" type="presOf" srcId="{C4061264-B1F9-4E4C-A4DB-D7E92E252527}" destId="{14631692-8746-1645-A50F-F80570674A29}" srcOrd="0" destOrd="0" presId="urn:microsoft.com/office/officeart/2005/8/layout/hProcess9"/>
    <dgm:cxn modelId="{1ADA5B01-90A7-FF4F-AA09-B27EC605DFA9}" type="presParOf" srcId="{84FBCA32-EAA0-8445-853A-34327A246523}" destId="{E2D39A44-1C44-D046-895A-7AB797E0799F}" srcOrd="0" destOrd="0" presId="urn:microsoft.com/office/officeart/2005/8/layout/hProcess9"/>
    <dgm:cxn modelId="{E59F16AA-2B23-9C4A-B670-13BE63F3C321}" type="presParOf" srcId="{84FBCA32-EAA0-8445-853A-34327A246523}" destId="{051CAAC2-E785-6A4B-B380-4B00F33351B1}" srcOrd="1" destOrd="0" presId="urn:microsoft.com/office/officeart/2005/8/layout/hProcess9"/>
    <dgm:cxn modelId="{317985C8-E5B6-7340-AEC9-EFFD6F4D6DF8}" type="presParOf" srcId="{051CAAC2-E785-6A4B-B380-4B00F33351B1}" destId="{D06A5070-6D2C-1243-A350-46366469F9B6}" srcOrd="0" destOrd="0" presId="urn:microsoft.com/office/officeart/2005/8/layout/hProcess9"/>
    <dgm:cxn modelId="{5C4D60BB-5966-D54F-841E-9F4FF2259D50}" type="presParOf" srcId="{051CAAC2-E785-6A4B-B380-4B00F33351B1}" destId="{E47B36AE-DBEB-2C47-B636-E58D301CF3BE}" srcOrd="1" destOrd="0" presId="urn:microsoft.com/office/officeart/2005/8/layout/hProcess9"/>
    <dgm:cxn modelId="{7B5BBE84-7A1A-7B4A-94FF-6D0C36CD5637}" type="presParOf" srcId="{051CAAC2-E785-6A4B-B380-4B00F33351B1}" destId="{B36C542E-DCA5-8144-B985-760B49426031}" srcOrd="2" destOrd="0" presId="urn:microsoft.com/office/officeart/2005/8/layout/hProcess9"/>
    <dgm:cxn modelId="{3BC0F53D-1732-0048-A4D8-DF08C4164F6A}" type="presParOf" srcId="{051CAAC2-E785-6A4B-B380-4B00F33351B1}" destId="{71F0E2B6-7438-D243-BBE4-F30752BB850A}" srcOrd="3" destOrd="0" presId="urn:microsoft.com/office/officeart/2005/8/layout/hProcess9"/>
    <dgm:cxn modelId="{9C1ACAF4-9E50-3042-A4F7-A67A620B430A}" type="presParOf" srcId="{051CAAC2-E785-6A4B-B380-4B00F33351B1}" destId="{14631692-8746-1645-A50F-F80570674A29}"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FD2A29-AA60-DE42-BFBA-F1EDE8D72768}" type="doc">
      <dgm:prSet loTypeId="urn:microsoft.com/office/officeart/2008/layout/CaptionedPictures" loCatId="" qsTypeId="urn:microsoft.com/office/officeart/2005/8/quickstyle/simple1" qsCatId="simple" csTypeId="urn:microsoft.com/office/officeart/2005/8/colors/accent1_2" csCatId="accent1" phldr="1"/>
      <dgm:spPr/>
      <dgm:t>
        <a:bodyPr/>
        <a:lstStyle/>
        <a:p>
          <a:endParaRPr lang="en-US"/>
        </a:p>
      </dgm:t>
    </dgm:pt>
    <dgm:pt modelId="{301493D4-EAA5-674B-A9D9-1CBBE113BD1A}">
      <dgm:prSet phldrT="[Text]"/>
      <dgm:spPr/>
      <dgm:t>
        <a:bodyPr/>
        <a:lstStyle/>
        <a:p>
          <a:endParaRPr lang="en-US" dirty="0"/>
        </a:p>
      </dgm:t>
    </dgm:pt>
    <dgm:pt modelId="{5B89F098-83FD-7C40-B59E-74E497410950}" type="parTrans" cxnId="{0892C940-727A-2848-BC50-20EE4D85209B}">
      <dgm:prSet/>
      <dgm:spPr/>
      <dgm:t>
        <a:bodyPr/>
        <a:lstStyle/>
        <a:p>
          <a:endParaRPr lang="en-US"/>
        </a:p>
      </dgm:t>
    </dgm:pt>
    <dgm:pt modelId="{717DAFBB-1E2C-124F-B042-CD66932BE310}" type="sibTrans" cxnId="{0892C940-727A-2848-BC50-20EE4D85209B}">
      <dgm:prSet/>
      <dgm:spPr/>
      <dgm:t>
        <a:bodyPr/>
        <a:lstStyle/>
        <a:p>
          <a:endParaRPr lang="en-US"/>
        </a:p>
      </dgm:t>
    </dgm:pt>
    <dgm:pt modelId="{6CB5D457-B87B-9A40-A1A5-98A67D58166A}">
      <dgm:prSet phldrT="[Text]"/>
      <dgm:spPr/>
      <dgm:t>
        <a:bodyPr/>
        <a:lstStyle/>
        <a:p>
          <a:r>
            <a:rPr lang="en-US" dirty="0"/>
            <a:t>NEEDS</a:t>
          </a:r>
        </a:p>
      </dgm:t>
    </dgm:pt>
    <dgm:pt modelId="{BECA1769-86E0-F94A-9167-65082171258A}" type="parTrans" cxnId="{4EF6193D-5615-464F-82BD-72E512F6BF6A}">
      <dgm:prSet/>
      <dgm:spPr/>
      <dgm:t>
        <a:bodyPr/>
        <a:lstStyle/>
        <a:p>
          <a:endParaRPr lang="en-US"/>
        </a:p>
      </dgm:t>
    </dgm:pt>
    <dgm:pt modelId="{FC6366D1-5D1E-B44C-968B-8852C6CDFF29}" type="sibTrans" cxnId="{4EF6193D-5615-464F-82BD-72E512F6BF6A}">
      <dgm:prSet/>
      <dgm:spPr/>
      <dgm:t>
        <a:bodyPr/>
        <a:lstStyle/>
        <a:p>
          <a:endParaRPr lang="en-US"/>
        </a:p>
      </dgm:t>
    </dgm:pt>
    <dgm:pt modelId="{478F471F-53C1-BD4B-89CC-681C8C5D6AC1}">
      <dgm:prSet phldrT="[Text]"/>
      <dgm:spPr/>
      <dgm:t>
        <a:bodyPr/>
        <a:lstStyle/>
        <a:p>
          <a:endParaRPr lang="en-US" dirty="0"/>
        </a:p>
      </dgm:t>
    </dgm:pt>
    <dgm:pt modelId="{FA8A68EB-8054-F641-AC96-92C45336EAEB}" type="parTrans" cxnId="{71554F46-225D-2F4C-8285-282166F36364}">
      <dgm:prSet/>
      <dgm:spPr/>
      <dgm:t>
        <a:bodyPr/>
        <a:lstStyle/>
        <a:p>
          <a:endParaRPr lang="en-US"/>
        </a:p>
      </dgm:t>
    </dgm:pt>
    <dgm:pt modelId="{7CBA526C-F941-E548-A03D-961219FF9FD3}" type="sibTrans" cxnId="{71554F46-225D-2F4C-8285-282166F36364}">
      <dgm:prSet/>
      <dgm:spPr/>
      <dgm:t>
        <a:bodyPr/>
        <a:lstStyle/>
        <a:p>
          <a:endParaRPr lang="en-US"/>
        </a:p>
      </dgm:t>
    </dgm:pt>
    <dgm:pt modelId="{D3311431-2D9E-0044-989C-6614FB2C5B00}">
      <dgm:prSet phldrT="[Text]"/>
      <dgm:spPr/>
      <dgm:t>
        <a:bodyPr/>
        <a:lstStyle/>
        <a:p>
          <a:r>
            <a:rPr lang="en-US" dirty="0"/>
            <a:t>GOALS</a:t>
          </a:r>
        </a:p>
      </dgm:t>
    </dgm:pt>
    <dgm:pt modelId="{FCD3727C-CEBA-324A-9727-90515F80DB71}" type="parTrans" cxnId="{91BAD630-C470-514F-8590-FA7DA68E26CD}">
      <dgm:prSet/>
      <dgm:spPr/>
      <dgm:t>
        <a:bodyPr/>
        <a:lstStyle/>
        <a:p>
          <a:endParaRPr lang="en-US"/>
        </a:p>
      </dgm:t>
    </dgm:pt>
    <dgm:pt modelId="{8F374FC7-142D-9F45-8469-B6699B8C136E}" type="sibTrans" cxnId="{91BAD630-C470-514F-8590-FA7DA68E26CD}">
      <dgm:prSet/>
      <dgm:spPr/>
      <dgm:t>
        <a:bodyPr/>
        <a:lstStyle/>
        <a:p>
          <a:endParaRPr lang="en-US"/>
        </a:p>
      </dgm:t>
    </dgm:pt>
    <dgm:pt modelId="{9EBAE3A3-7BA5-9F48-B128-5C8AC1166204}">
      <dgm:prSet phldrT="[Text]"/>
      <dgm:spPr/>
      <dgm:t>
        <a:bodyPr/>
        <a:lstStyle/>
        <a:p>
          <a:endParaRPr lang="en-US" dirty="0"/>
        </a:p>
      </dgm:t>
    </dgm:pt>
    <dgm:pt modelId="{72D9C226-5FB6-CA46-AFBE-CFD29198D483}" type="parTrans" cxnId="{79509BC1-140C-8146-8C67-8C860DA6A6DC}">
      <dgm:prSet/>
      <dgm:spPr/>
      <dgm:t>
        <a:bodyPr/>
        <a:lstStyle/>
        <a:p>
          <a:endParaRPr lang="en-US"/>
        </a:p>
      </dgm:t>
    </dgm:pt>
    <dgm:pt modelId="{625B7FB1-40EE-BB49-978B-0093016BCFB7}" type="sibTrans" cxnId="{79509BC1-140C-8146-8C67-8C860DA6A6DC}">
      <dgm:prSet/>
      <dgm:spPr/>
      <dgm:t>
        <a:bodyPr/>
        <a:lstStyle/>
        <a:p>
          <a:endParaRPr lang="en-US"/>
        </a:p>
      </dgm:t>
    </dgm:pt>
    <dgm:pt modelId="{A9DB8E9B-31E2-4848-B63B-8E2DC2BEFD4F}">
      <dgm:prSet phldrT="[Text]"/>
      <dgm:spPr/>
      <dgm:t>
        <a:bodyPr/>
        <a:lstStyle/>
        <a:p>
          <a:r>
            <a:rPr lang="en-US" dirty="0"/>
            <a:t>DREAMS</a:t>
          </a:r>
        </a:p>
      </dgm:t>
    </dgm:pt>
    <dgm:pt modelId="{B314A739-E11D-474F-9B77-615E69607152}" type="parTrans" cxnId="{69A48809-8023-CC49-9CE7-AA4DDCC836F4}">
      <dgm:prSet/>
      <dgm:spPr/>
      <dgm:t>
        <a:bodyPr/>
        <a:lstStyle/>
        <a:p>
          <a:endParaRPr lang="en-US"/>
        </a:p>
      </dgm:t>
    </dgm:pt>
    <dgm:pt modelId="{D1ECF01C-F48C-9545-8248-8C1E5F5364EF}" type="sibTrans" cxnId="{69A48809-8023-CC49-9CE7-AA4DDCC836F4}">
      <dgm:prSet/>
      <dgm:spPr/>
      <dgm:t>
        <a:bodyPr/>
        <a:lstStyle/>
        <a:p>
          <a:endParaRPr lang="en-US"/>
        </a:p>
      </dgm:t>
    </dgm:pt>
    <dgm:pt modelId="{D01790B9-D0E2-2F49-886B-18AC1C823DC0}" type="pres">
      <dgm:prSet presAssocID="{65FD2A29-AA60-DE42-BFBA-F1EDE8D72768}" presName="Name0" presStyleCnt="0">
        <dgm:presLayoutVars>
          <dgm:chMax/>
          <dgm:chPref/>
          <dgm:dir/>
        </dgm:presLayoutVars>
      </dgm:prSet>
      <dgm:spPr/>
    </dgm:pt>
    <dgm:pt modelId="{12F3AC98-2439-F647-9DED-0E8247EAF6A3}" type="pres">
      <dgm:prSet presAssocID="{301493D4-EAA5-674B-A9D9-1CBBE113BD1A}" presName="composite" presStyleCnt="0">
        <dgm:presLayoutVars>
          <dgm:chMax val="1"/>
          <dgm:chPref val="1"/>
        </dgm:presLayoutVars>
      </dgm:prSet>
      <dgm:spPr/>
    </dgm:pt>
    <dgm:pt modelId="{7E8D60EE-DD02-7D4D-98BB-39657B1EB247}" type="pres">
      <dgm:prSet presAssocID="{301493D4-EAA5-674B-A9D9-1CBBE113BD1A}" presName="Accent" presStyleLbl="trAlignAcc1" presStyleIdx="0" presStyleCnt="3">
        <dgm:presLayoutVars>
          <dgm:chMax val="0"/>
          <dgm:chPref val="0"/>
        </dgm:presLayoutVars>
      </dgm:prSet>
      <dgm:spPr/>
    </dgm:pt>
    <dgm:pt modelId="{090EC263-47E4-854D-AEB4-6BABC1E30DC1}" type="pres">
      <dgm:prSet presAssocID="{301493D4-EAA5-674B-A9D9-1CBBE113BD1A}" presName="Image" presStyleLbl="alignImgPlace1" presStyleIdx="0" presStyleCnt="3">
        <dgm:presLayoutVars>
          <dgm:chMax val="0"/>
          <dgm:chPref val="0"/>
        </dgm:presLayoutVars>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37C16E23-009C-3240-A543-745887FBBE35}" type="pres">
      <dgm:prSet presAssocID="{301493D4-EAA5-674B-A9D9-1CBBE113BD1A}" presName="ChildComposite" presStyleCnt="0"/>
      <dgm:spPr/>
    </dgm:pt>
    <dgm:pt modelId="{4C6D4D93-B66E-794F-A404-D3974A2F5329}" type="pres">
      <dgm:prSet presAssocID="{301493D4-EAA5-674B-A9D9-1CBBE113BD1A}" presName="Child" presStyleLbl="node1" presStyleIdx="0" presStyleCnt="3">
        <dgm:presLayoutVars>
          <dgm:chMax val="0"/>
          <dgm:chPref val="0"/>
          <dgm:bulletEnabled val="1"/>
        </dgm:presLayoutVars>
      </dgm:prSet>
      <dgm:spPr/>
    </dgm:pt>
    <dgm:pt modelId="{E71DE275-0083-7A4B-8FC1-B65791F2BACA}" type="pres">
      <dgm:prSet presAssocID="{301493D4-EAA5-674B-A9D9-1CBBE113BD1A}" presName="Parent" presStyleLbl="revTx" presStyleIdx="0" presStyleCnt="3">
        <dgm:presLayoutVars>
          <dgm:chMax val="1"/>
          <dgm:chPref val="0"/>
          <dgm:bulletEnabled val="1"/>
        </dgm:presLayoutVars>
      </dgm:prSet>
      <dgm:spPr/>
    </dgm:pt>
    <dgm:pt modelId="{918913BE-A768-DF42-AC92-8CCC09B1DE7D}" type="pres">
      <dgm:prSet presAssocID="{717DAFBB-1E2C-124F-B042-CD66932BE310}" presName="sibTrans" presStyleCnt="0"/>
      <dgm:spPr/>
    </dgm:pt>
    <dgm:pt modelId="{FF670B22-285E-7D47-9133-FEF6AD688B76}" type="pres">
      <dgm:prSet presAssocID="{478F471F-53C1-BD4B-89CC-681C8C5D6AC1}" presName="composite" presStyleCnt="0">
        <dgm:presLayoutVars>
          <dgm:chMax val="1"/>
          <dgm:chPref val="1"/>
        </dgm:presLayoutVars>
      </dgm:prSet>
      <dgm:spPr/>
    </dgm:pt>
    <dgm:pt modelId="{DB579694-821F-424C-ACD0-B5951C02DF8A}" type="pres">
      <dgm:prSet presAssocID="{478F471F-53C1-BD4B-89CC-681C8C5D6AC1}" presName="Accent" presStyleLbl="trAlignAcc1" presStyleIdx="1" presStyleCnt="3">
        <dgm:presLayoutVars>
          <dgm:chMax val="0"/>
          <dgm:chPref val="0"/>
        </dgm:presLayoutVars>
      </dgm:prSet>
      <dgm:spPr/>
    </dgm:pt>
    <dgm:pt modelId="{BEEAD46B-C990-5F49-BBE7-123EEBA19411}" type="pres">
      <dgm:prSet presAssocID="{478F471F-53C1-BD4B-89CC-681C8C5D6AC1}" presName="Image" presStyleLbl="alignImgPlace1" presStyleIdx="1" presStyleCnt="3">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D8389587-52B9-2C44-955E-150963007154}" type="pres">
      <dgm:prSet presAssocID="{478F471F-53C1-BD4B-89CC-681C8C5D6AC1}" presName="ChildComposite" presStyleCnt="0"/>
      <dgm:spPr/>
    </dgm:pt>
    <dgm:pt modelId="{B895A88F-3872-8845-B8A8-5125A9F76686}" type="pres">
      <dgm:prSet presAssocID="{478F471F-53C1-BD4B-89CC-681C8C5D6AC1}" presName="Child" presStyleLbl="node1" presStyleIdx="1" presStyleCnt="3">
        <dgm:presLayoutVars>
          <dgm:chMax val="0"/>
          <dgm:chPref val="0"/>
          <dgm:bulletEnabled val="1"/>
        </dgm:presLayoutVars>
      </dgm:prSet>
      <dgm:spPr/>
    </dgm:pt>
    <dgm:pt modelId="{7EA7D870-3A68-F447-A29B-D8095D907CB2}" type="pres">
      <dgm:prSet presAssocID="{478F471F-53C1-BD4B-89CC-681C8C5D6AC1}" presName="Parent" presStyleLbl="revTx" presStyleIdx="1" presStyleCnt="3">
        <dgm:presLayoutVars>
          <dgm:chMax val="1"/>
          <dgm:chPref val="0"/>
          <dgm:bulletEnabled val="1"/>
        </dgm:presLayoutVars>
      </dgm:prSet>
      <dgm:spPr/>
    </dgm:pt>
    <dgm:pt modelId="{A35256CD-10E0-894D-859F-2F4B64322EE0}" type="pres">
      <dgm:prSet presAssocID="{7CBA526C-F941-E548-A03D-961219FF9FD3}" presName="sibTrans" presStyleCnt="0"/>
      <dgm:spPr/>
    </dgm:pt>
    <dgm:pt modelId="{93BBD968-BAC7-D541-BB92-09CBE8DD11FD}" type="pres">
      <dgm:prSet presAssocID="{9EBAE3A3-7BA5-9F48-B128-5C8AC1166204}" presName="composite" presStyleCnt="0">
        <dgm:presLayoutVars>
          <dgm:chMax val="1"/>
          <dgm:chPref val="1"/>
        </dgm:presLayoutVars>
      </dgm:prSet>
      <dgm:spPr/>
    </dgm:pt>
    <dgm:pt modelId="{430CF76E-1222-C743-96C7-ABDC9F861CFB}" type="pres">
      <dgm:prSet presAssocID="{9EBAE3A3-7BA5-9F48-B128-5C8AC1166204}" presName="Accent" presStyleLbl="trAlignAcc1" presStyleIdx="2" presStyleCnt="3">
        <dgm:presLayoutVars>
          <dgm:chMax val="0"/>
          <dgm:chPref val="0"/>
        </dgm:presLayoutVars>
      </dgm:prSet>
      <dgm:spPr/>
    </dgm:pt>
    <dgm:pt modelId="{7309F026-01FA-E64B-AF36-CEC7A9C52B18}" type="pres">
      <dgm:prSet presAssocID="{9EBAE3A3-7BA5-9F48-B128-5C8AC1166204}" presName="Image" presStyleLbl="alignImgPlace1" presStyleIdx="2" presStyleCnt="3">
        <dgm:presLayoutVars>
          <dgm:chMax val="0"/>
          <dgm:chPref val="0"/>
        </dgm:presLayoutVars>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dgm:spPr>
    </dgm:pt>
    <dgm:pt modelId="{C734597F-7795-DF4A-8232-61DEF7BB2314}" type="pres">
      <dgm:prSet presAssocID="{9EBAE3A3-7BA5-9F48-B128-5C8AC1166204}" presName="ChildComposite" presStyleCnt="0"/>
      <dgm:spPr/>
    </dgm:pt>
    <dgm:pt modelId="{C2E1709E-5B43-F84C-A632-50859E768781}" type="pres">
      <dgm:prSet presAssocID="{9EBAE3A3-7BA5-9F48-B128-5C8AC1166204}" presName="Child" presStyleLbl="node1" presStyleIdx="2" presStyleCnt="3">
        <dgm:presLayoutVars>
          <dgm:chMax val="0"/>
          <dgm:chPref val="0"/>
          <dgm:bulletEnabled val="1"/>
        </dgm:presLayoutVars>
      </dgm:prSet>
      <dgm:spPr/>
    </dgm:pt>
    <dgm:pt modelId="{F79F8042-14CC-BB48-880D-45C42C642854}" type="pres">
      <dgm:prSet presAssocID="{9EBAE3A3-7BA5-9F48-B128-5C8AC1166204}" presName="Parent" presStyleLbl="revTx" presStyleIdx="2" presStyleCnt="3">
        <dgm:presLayoutVars>
          <dgm:chMax val="1"/>
          <dgm:chPref val="0"/>
          <dgm:bulletEnabled val="1"/>
        </dgm:presLayoutVars>
      </dgm:prSet>
      <dgm:spPr/>
    </dgm:pt>
  </dgm:ptLst>
  <dgm:cxnLst>
    <dgm:cxn modelId="{8722A303-B85B-0345-89C3-E8C35F8CDDC6}" type="presOf" srcId="{65FD2A29-AA60-DE42-BFBA-F1EDE8D72768}" destId="{D01790B9-D0E2-2F49-886B-18AC1C823DC0}" srcOrd="0" destOrd="0" presId="urn:microsoft.com/office/officeart/2008/layout/CaptionedPictures"/>
    <dgm:cxn modelId="{69A48809-8023-CC49-9CE7-AA4DDCC836F4}" srcId="{9EBAE3A3-7BA5-9F48-B128-5C8AC1166204}" destId="{A9DB8E9B-31E2-4848-B63B-8E2DC2BEFD4F}" srcOrd="0" destOrd="0" parTransId="{B314A739-E11D-474F-9B77-615E69607152}" sibTransId="{D1ECF01C-F48C-9545-8248-8C1E5F5364EF}"/>
    <dgm:cxn modelId="{B0A16D0F-F88B-C44F-9610-A6B6C4D26D14}" type="presOf" srcId="{301493D4-EAA5-674B-A9D9-1CBBE113BD1A}" destId="{E71DE275-0083-7A4B-8FC1-B65791F2BACA}" srcOrd="0" destOrd="0" presId="urn:microsoft.com/office/officeart/2008/layout/CaptionedPictures"/>
    <dgm:cxn modelId="{84FF3927-DAB5-8147-B406-D3FD6ECBDA01}" type="presOf" srcId="{6CB5D457-B87B-9A40-A1A5-98A67D58166A}" destId="{4C6D4D93-B66E-794F-A404-D3974A2F5329}" srcOrd="0" destOrd="0" presId="urn:microsoft.com/office/officeart/2008/layout/CaptionedPictures"/>
    <dgm:cxn modelId="{91BAD630-C470-514F-8590-FA7DA68E26CD}" srcId="{478F471F-53C1-BD4B-89CC-681C8C5D6AC1}" destId="{D3311431-2D9E-0044-989C-6614FB2C5B00}" srcOrd="0" destOrd="0" parTransId="{FCD3727C-CEBA-324A-9727-90515F80DB71}" sibTransId="{8F374FC7-142D-9F45-8469-B6699B8C136E}"/>
    <dgm:cxn modelId="{4EF6193D-5615-464F-82BD-72E512F6BF6A}" srcId="{301493D4-EAA5-674B-A9D9-1CBBE113BD1A}" destId="{6CB5D457-B87B-9A40-A1A5-98A67D58166A}" srcOrd="0" destOrd="0" parTransId="{BECA1769-86E0-F94A-9167-65082171258A}" sibTransId="{FC6366D1-5D1E-B44C-968B-8852C6CDFF29}"/>
    <dgm:cxn modelId="{0917963E-8C74-A340-BA17-9C39EDE7F6F7}" type="presOf" srcId="{A9DB8E9B-31E2-4848-B63B-8E2DC2BEFD4F}" destId="{C2E1709E-5B43-F84C-A632-50859E768781}" srcOrd="0" destOrd="0" presId="urn:microsoft.com/office/officeart/2008/layout/CaptionedPictures"/>
    <dgm:cxn modelId="{0892C940-727A-2848-BC50-20EE4D85209B}" srcId="{65FD2A29-AA60-DE42-BFBA-F1EDE8D72768}" destId="{301493D4-EAA5-674B-A9D9-1CBBE113BD1A}" srcOrd="0" destOrd="0" parTransId="{5B89F098-83FD-7C40-B59E-74E497410950}" sibTransId="{717DAFBB-1E2C-124F-B042-CD66932BE310}"/>
    <dgm:cxn modelId="{71554F46-225D-2F4C-8285-282166F36364}" srcId="{65FD2A29-AA60-DE42-BFBA-F1EDE8D72768}" destId="{478F471F-53C1-BD4B-89CC-681C8C5D6AC1}" srcOrd="1" destOrd="0" parTransId="{FA8A68EB-8054-F641-AC96-92C45336EAEB}" sibTransId="{7CBA526C-F941-E548-A03D-961219FF9FD3}"/>
    <dgm:cxn modelId="{91E2BA47-CFF6-E249-B1C1-C8A56E617D31}" type="presOf" srcId="{D3311431-2D9E-0044-989C-6614FB2C5B00}" destId="{B895A88F-3872-8845-B8A8-5125A9F76686}" srcOrd="0" destOrd="0" presId="urn:microsoft.com/office/officeart/2008/layout/CaptionedPictures"/>
    <dgm:cxn modelId="{8DB622AE-1E5E-3546-868F-8F6E620B2E55}" type="presOf" srcId="{9EBAE3A3-7BA5-9F48-B128-5C8AC1166204}" destId="{F79F8042-14CC-BB48-880D-45C42C642854}" srcOrd="0" destOrd="0" presId="urn:microsoft.com/office/officeart/2008/layout/CaptionedPictures"/>
    <dgm:cxn modelId="{79509BC1-140C-8146-8C67-8C860DA6A6DC}" srcId="{65FD2A29-AA60-DE42-BFBA-F1EDE8D72768}" destId="{9EBAE3A3-7BA5-9F48-B128-5C8AC1166204}" srcOrd="2" destOrd="0" parTransId="{72D9C226-5FB6-CA46-AFBE-CFD29198D483}" sibTransId="{625B7FB1-40EE-BB49-978B-0093016BCFB7}"/>
    <dgm:cxn modelId="{EC102CC2-08A6-A248-B501-E5193B1AF35C}" type="presOf" srcId="{478F471F-53C1-BD4B-89CC-681C8C5D6AC1}" destId="{7EA7D870-3A68-F447-A29B-D8095D907CB2}" srcOrd="0" destOrd="0" presId="urn:microsoft.com/office/officeart/2008/layout/CaptionedPictures"/>
    <dgm:cxn modelId="{A9418FF4-C4A5-3445-BAA2-57890154A1C5}" type="presParOf" srcId="{D01790B9-D0E2-2F49-886B-18AC1C823DC0}" destId="{12F3AC98-2439-F647-9DED-0E8247EAF6A3}" srcOrd="0" destOrd="0" presId="urn:microsoft.com/office/officeart/2008/layout/CaptionedPictures"/>
    <dgm:cxn modelId="{78E65F9B-3DDF-8C4C-A0DD-6BBA60FC87A3}" type="presParOf" srcId="{12F3AC98-2439-F647-9DED-0E8247EAF6A3}" destId="{7E8D60EE-DD02-7D4D-98BB-39657B1EB247}" srcOrd="0" destOrd="0" presId="urn:microsoft.com/office/officeart/2008/layout/CaptionedPictures"/>
    <dgm:cxn modelId="{2C6A3061-01E8-134A-BA7B-9911BF90B059}" type="presParOf" srcId="{12F3AC98-2439-F647-9DED-0E8247EAF6A3}" destId="{090EC263-47E4-854D-AEB4-6BABC1E30DC1}" srcOrd="1" destOrd="0" presId="urn:microsoft.com/office/officeart/2008/layout/CaptionedPictures"/>
    <dgm:cxn modelId="{DA0E0D31-20AA-E647-82F3-5BF98B4A28E0}" type="presParOf" srcId="{12F3AC98-2439-F647-9DED-0E8247EAF6A3}" destId="{37C16E23-009C-3240-A543-745887FBBE35}" srcOrd="2" destOrd="0" presId="urn:microsoft.com/office/officeart/2008/layout/CaptionedPictures"/>
    <dgm:cxn modelId="{2851331B-8715-0E47-9AFC-3E07F8696CB7}" type="presParOf" srcId="{37C16E23-009C-3240-A543-745887FBBE35}" destId="{4C6D4D93-B66E-794F-A404-D3974A2F5329}" srcOrd="0" destOrd="0" presId="urn:microsoft.com/office/officeart/2008/layout/CaptionedPictures"/>
    <dgm:cxn modelId="{2A2F78E8-0BAB-3A4F-8E23-4B0542338BD0}" type="presParOf" srcId="{37C16E23-009C-3240-A543-745887FBBE35}" destId="{E71DE275-0083-7A4B-8FC1-B65791F2BACA}" srcOrd="1" destOrd="0" presId="urn:microsoft.com/office/officeart/2008/layout/CaptionedPictures"/>
    <dgm:cxn modelId="{2AF81FBE-7D2D-1845-91B1-4A4CDB5DB3B0}" type="presParOf" srcId="{D01790B9-D0E2-2F49-886B-18AC1C823DC0}" destId="{918913BE-A768-DF42-AC92-8CCC09B1DE7D}" srcOrd="1" destOrd="0" presId="urn:microsoft.com/office/officeart/2008/layout/CaptionedPictures"/>
    <dgm:cxn modelId="{D470CFEB-2C71-6046-B929-EAEC04AF6E26}" type="presParOf" srcId="{D01790B9-D0E2-2F49-886B-18AC1C823DC0}" destId="{FF670B22-285E-7D47-9133-FEF6AD688B76}" srcOrd="2" destOrd="0" presId="urn:microsoft.com/office/officeart/2008/layout/CaptionedPictures"/>
    <dgm:cxn modelId="{A02F3C7D-EBFE-234A-B293-B7DEE11BF30A}" type="presParOf" srcId="{FF670B22-285E-7D47-9133-FEF6AD688B76}" destId="{DB579694-821F-424C-ACD0-B5951C02DF8A}" srcOrd="0" destOrd="0" presId="urn:microsoft.com/office/officeart/2008/layout/CaptionedPictures"/>
    <dgm:cxn modelId="{562EA274-38D2-2A4A-AFBF-2EBB8CBBFC36}" type="presParOf" srcId="{FF670B22-285E-7D47-9133-FEF6AD688B76}" destId="{BEEAD46B-C990-5F49-BBE7-123EEBA19411}" srcOrd="1" destOrd="0" presId="urn:microsoft.com/office/officeart/2008/layout/CaptionedPictures"/>
    <dgm:cxn modelId="{B8863301-0A96-9947-B7FC-EBAA90AAE070}" type="presParOf" srcId="{FF670B22-285E-7D47-9133-FEF6AD688B76}" destId="{D8389587-52B9-2C44-955E-150963007154}" srcOrd="2" destOrd="0" presId="urn:microsoft.com/office/officeart/2008/layout/CaptionedPictures"/>
    <dgm:cxn modelId="{1DB65DFA-8F77-4B41-8A02-5F492A2FA05B}" type="presParOf" srcId="{D8389587-52B9-2C44-955E-150963007154}" destId="{B895A88F-3872-8845-B8A8-5125A9F76686}" srcOrd="0" destOrd="0" presId="urn:microsoft.com/office/officeart/2008/layout/CaptionedPictures"/>
    <dgm:cxn modelId="{23BC632C-0CD8-CD42-B6CB-471C2CE16078}" type="presParOf" srcId="{D8389587-52B9-2C44-955E-150963007154}" destId="{7EA7D870-3A68-F447-A29B-D8095D907CB2}" srcOrd="1" destOrd="0" presId="urn:microsoft.com/office/officeart/2008/layout/CaptionedPictures"/>
    <dgm:cxn modelId="{CCFFEF0A-D991-8040-B4C8-7756853FF4A6}" type="presParOf" srcId="{D01790B9-D0E2-2F49-886B-18AC1C823DC0}" destId="{A35256CD-10E0-894D-859F-2F4B64322EE0}" srcOrd="3" destOrd="0" presId="urn:microsoft.com/office/officeart/2008/layout/CaptionedPictures"/>
    <dgm:cxn modelId="{5D368A6A-9A8B-5B4B-A179-0E945F2CFA7F}" type="presParOf" srcId="{D01790B9-D0E2-2F49-886B-18AC1C823DC0}" destId="{93BBD968-BAC7-D541-BB92-09CBE8DD11FD}" srcOrd="4" destOrd="0" presId="urn:microsoft.com/office/officeart/2008/layout/CaptionedPictures"/>
    <dgm:cxn modelId="{1F3966A4-DDCB-F642-BFAE-48B40E73D702}" type="presParOf" srcId="{93BBD968-BAC7-D541-BB92-09CBE8DD11FD}" destId="{430CF76E-1222-C743-96C7-ABDC9F861CFB}" srcOrd="0" destOrd="0" presId="urn:microsoft.com/office/officeart/2008/layout/CaptionedPictures"/>
    <dgm:cxn modelId="{8B39919F-C75A-FA45-A3F6-56032BB3CBC9}" type="presParOf" srcId="{93BBD968-BAC7-D541-BB92-09CBE8DD11FD}" destId="{7309F026-01FA-E64B-AF36-CEC7A9C52B18}" srcOrd="1" destOrd="0" presId="urn:microsoft.com/office/officeart/2008/layout/CaptionedPictures"/>
    <dgm:cxn modelId="{EA151B29-B77C-7045-97AA-0704BA64173C}" type="presParOf" srcId="{93BBD968-BAC7-D541-BB92-09CBE8DD11FD}" destId="{C734597F-7795-DF4A-8232-61DEF7BB2314}" srcOrd="2" destOrd="0" presId="urn:microsoft.com/office/officeart/2008/layout/CaptionedPictures"/>
    <dgm:cxn modelId="{07D46DB4-34C3-E647-AD73-7090951D3CE7}" type="presParOf" srcId="{C734597F-7795-DF4A-8232-61DEF7BB2314}" destId="{C2E1709E-5B43-F84C-A632-50859E768781}" srcOrd="0" destOrd="0" presId="urn:microsoft.com/office/officeart/2008/layout/CaptionedPictures"/>
    <dgm:cxn modelId="{EDD21F52-CB6E-2249-B418-24290B74E7B2}" type="presParOf" srcId="{C734597F-7795-DF4A-8232-61DEF7BB2314}" destId="{F79F8042-14CC-BB48-880D-45C42C642854}" srcOrd="1" destOrd="0" presId="urn:microsoft.com/office/officeart/2008/layout/CaptionedPicture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FE03CC-4471-2B4B-B8EF-B872650CDC7E}"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3E2673CE-CF35-0946-9566-AAA14567929F}">
      <dgm:prSet phldrT="[Text]"/>
      <dgm:spPr/>
      <dgm:t>
        <a:bodyPr/>
        <a:lstStyle/>
        <a:p>
          <a:r>
            <a:rPr lang="en-US" dirty="0"/>
            <a:t>Hook Images</a:t>
          </a:r>
        </a:p>
      </dgm:t>
    </dgm:pt>
    <dgm:pt modelId="{D1F2D8B0-162D-394B-B0C7-B02E16E9EDBA}" type="parTrans" cxnId="{CE61B1F5-12FC-B74A-A80B-D3EC931D1F05}">
      <dgm:prSet/>
      <dgm:spPr/>
      <dgm:t>
        <a:bodyPr/>
        <a:lstStyle/>
        <a:p>
          <a:endParaRPr lang="en-US"/>
        </a:p>
      </dgm:t>
    </dgm:pt>
    <dgm:pt modelId="{6011FFFB-5690-D24B-9E6A-4E4A9D4FFCA6}" type="sibTrans" cxnId="{CE61B1F5-12FC-B74A-A80B-D3EC931D1F05}">
      <dgm:prSet/>
      <dgm:spPr/>
      <dgm:t>
        <a:bodyPr/>
        <a:lstStyle/>
        <a:p>
          <a:endParaRPr lang="en-US"/>
        </a:p>
      </dgm:t>
    </dgm:pt>
    <dgm:pt modelId="{BC22AD75-B999-2440-8C06-B52D1D451069}">
      <dgm:prSet phldrT="[Text]"/>
      <dgm:spPr/>
      <dgm:t>
        <a:bodyPr/>
        <a:lstStyle/>
        <a:p>
          <a:r>
            <a:rPr lang="en-US" dirty="0"/>
            <a:t>Case Statement / Annual Report</a:t>
          </a:r>
        </a:p>
      </dgm:t>
    </dgm:pt>
    <dgm:pt modelId="{4B6CB9A9-0E6E-4E46-B17E-83D73A326F4A}" type="parTrans" cxnId="{AA2AB882-D267-DE4C-AE9B-5FE15845D802}">
      <dgm:prSet/>
      <dgm:spPr/>
      <dgm:t>
        <a:bodyPr/>
        <a:lstStyle/>
        <a:p>
          <a:endParaRPr lang="en-US"/>
        </a:p>
      </dgm:t>
    </dgm:pt>
    <dgm:pt modelId="{CDDBF8C6-CE0E-C240-BF11-EB28AD3ADBED}" type="sibTrans" cxnId="{AA2AB882-D267-DE4C-AE9B-5FE15845D802}">
      <dgm:prSet/>
      <dgm:spPr/>
      <dgm:t>
        <a:bodyPr/>
        <a:lstStyle/>
        <a:p>
          <a:endParaRPr lang="en-US"/>
        </a:p>
      </dgm:t>
    </dgm:pt>
    <dgm:pt modelId="{ACEBADB3-EC6D-464F-9329-4ACC773D5D75}">
      <dgm:prSet phldrT="[Text]"/>
      <dgm:spPr/>
      <dgm:t>
        <a:bodyPr/>
        <a:lstStyle/>
        <a:p>
          <a:r>
            <a:rPr lang="en-US" dirty="0"/>
            <a:t>Videos (short &amp; long)</a:t>
          </a:r>
        </a:p>
      </dgm:t>
    </dgm:pt>
    <dgm:pt modelId="{9A1C6D67-DDC0-4340-9AC1-2FB685F853AC}" type="parTrans" cxnId="{8525BC99-6BDA-E949-B6F0-5A63EB278C76}">
      <dgm:prSet/>
      <dgm:spPr/>
      <dgm:t>
        <a:bodyPr/>
        <a:lstStyle/>
        <a:p>
          <a:endParaRPr lang="en-US"/>
        </a:p>
      </dgm:t>
    </dgm:pt>
    <dgm:pt modelId="{F2481C64-8229-9F4C-9695-9CE533E8CBBD}" type="sibTrans" cxnId="{8525BC99-6BDA-E949-B6F0-5A63EB278C76}">
      <dgm:prSet/>
      <dgm:spPr/>
      <dgm:t>
        <a:bodyPr/>
        <a:lstStyle/>
        <a:p>
          <a:endParaRPr lang="en-US"/>
        </a:p>
      </dgm:t>
    </dgm:pt>
    <dgm:pt modelId="{5C771910-09B4-9549-BD7F-F1CBD96E36ED}">
      <dgm:prSet phldrT="[Text]"/>
      <dgm:spPr/>
      <dgm:t>
        <a:bodyPr/>
        <a:lstStyle/>
        <a:p>
          <a:r>
            <a:rPr lang="en-US" dirty="0"/>
            <a:t>1-Pagers</a:t>
          </a:r>
        </a:p>
      </dgm:t>
    </dgm:pt>
    <dgm:pt modelId="{529ECA11-FF63-DF4C-85CC-97C30EEA0278}" type="parTrans" cxnId="{2AEBB61A-0626-8248-AE1E-623A7E82DE4D}">
      <dgm:prSet/>
      <dgm:spPr/>
      <dgm:t>
        <a:bodyPr/>
        <a:lstStyle/>
        <a:p>
          <a:endParaRPr lang="en-US"/>
        </a:p>
      </dgm:t>
    </dgm:pt>
    <dgm:pt modelId="{DC04041C-8FAC-2144-AF4F-CF46B155F988}" type="sibTrans" cxnId="{2AEBB61A-0626-8248-AE1E-623A7E82DE4D}">
      <dgm:prSet/>
      <dgm:spPr/>
      <dgm:t>
        <a:bodyPr/>
        <a:lstStyle/>
        <a:p>
          <a:endParaRPr lang="en-US"/>
        </a:p>
      </dgm:t>
    </dgm:pt>
    <dgm:pt modelId="{233BD784-70C1-564D-BBC8-FB78BA408EFE}">
      <dgm:prSet phldrT="[Text]"/>
      <dgm:spPr/>
      <dgm:t>
        <a:bodyPr/>
        <a:lstStyle/>
        <a:p>
          <a:r>
            <a:rPr lang="en-US" dirty="0"/>
            <a:t>Elevator Pitch</a:t>
          </a:r>
        </a:p>
      </dgm:t>
    </dgm:pt>
    <dgm:pt modelId="{E38F8663-692A-B541-9570-8BE100C4439C}" type="parTrans" cxnId="{8832EF78-B4A1-FA41-86B3-250E585F05E3}">
      <dgm:prSet/>
      <dgm:spPr/>
      <dgm:t>
        <a:bodyPr/>
        <a:lstStyle/>
        <a:p>
          <a:endParaRPr lang="en-US"/>
        </a:p>
      </dgm:t>
    </dgm:pt>
    <dgm:pt modelId="{AC8E6CF3-7007-FA49-8685-96D5F9DBB1A1}" type="sibTrans" cxnId="{8832EF78-B4A1-FA41-86B3-250E585F05E3}">
      <dgm:prSet/>
      <dgm:spPr/>
      <dgm:t>
        <a:bodyPr/>
        <a:lstStyle/>
        <a:p>
          <a:endParaRPr lang="en-US"/>
        </a:p>
      </dgm:t>
    </dgm:pt>
    <dgm:pt modelId="{FD086CFF-8B51-EA4C-9905-78912196A0AE}" type="pres">
      <dgm:prSet presAssocID="{4DFE03CC-4471-2B4B-B8EF-B872650CDC7E}" presName="diagram" presStyleCnt="0">
        <dgm:presLayoutVars>
          <dgm:dir/>
          <dgm:resizeHandles val="exact"/>
        </dgm:presLayoutVars>
      </dgm:prSet>
      <dgm:spPr/>
    </dgm:pt>
    <dgm:pt modelId="{50CF129C-4BAB-894D-96F8-06753E2C752A}" type="pres">
      <dgm:prSet presAssocID="{3E2673CE-CF35-0946-9566-AAA14567929F}" presName="node" presStyleLbl="node1" presStyleIdx="0" presStyleCnt="5">
        <dgm:presLayoutVars>
          <dgm:bulletEnabled val="1"/>
        </dgm:presLayoutVars>
      </dgm:prSet>
      <dgm:spPr>
        <a:prstGeom prst="ellipse">
          <a:avLst/>
        </a:prstGeom>
      </dgm:spPr>
    </dgm:pt>
    <dgm:pt modelId="{E6C43B65-65DC-AC43-930B-D5675DA36355}" type="pres">
      <dgm:prSet presAssocID="{6011FFFB-5690-D24B-9E6A-4E4A9D4FFCA6}" presName="sibTrans" presStyleCnt="0"/>
      <dgm:spPr/>
    </dgm:pt>
    <dgm:pt modelId="{63D8C527-858B-0D45-838B-A531F3AF5A76}" type="pres">
      <dgm:prSet presAssocID="{BC22AD75-B999-2440-8C06-B52D1D451069}" presName="node" presStyleLbl="node1" presStyleIdx="1" presStyleCnt="5">
        <dgm:presLayoutVars>
          <dgm:bulletEnabled val="1"/>
        </dgm:presLayoutVars>
      </dgm:prSet>
      <dgm:spPr>
        <a:prstGeom prst="ellipse">
          <a:avLst/>
        </a:prstGeom>
      </dgm:spPr>
    </dgm:pt>
    <dgm:pt modelId="{972BEB5D-BDA4-FE48-B634-D5B1B54E2262}" type="pres">
      <dgm:prSet presAssocID="{CDDBF8C6-CE0E-C240-BF11-EB28AD3ADBED}" presName="sibTrans" presStyleCnt="0"/>
      <dgm:spPr/>
    </dgm:pt>
    <dgm:pt modelId="{2F4D2F11-EFE5-E54E-8389-D92DA8A7D49D}" type="pres">
      <dgm:prSet presAssocID="{ACEBADB3-EC6D-464F-9329-4ACC773D5D75}" presName="node" presStyleLbl="node1" presStyleIdx="2" presStyleCnt="5">
        <dgm:presLayoutVars>
          <dgm:bulletEnabled val="1"/>
        </dgm:presLayoutVars>
      </dgm:prSet>
      <dgm:spPr>
        <a:prstGeom prst="ellipse">
          <a:avLst/>
        </a:prstGeom>
      </dgm:spPr>
    </dgm:pt>
    <dgm:pt modelId="{35608A74-9C70-2745-AE32-B44D8EF642F4}" type="pres">
      <dgm:prSet presAssocID="{F2481C64-8229-9F4C-9695-9CE533E8CBBD}" presName="sibTrans" presStyleCnt="0"/>
      <dgm:spPr/>
    </dgm:pt>
    <dgm:pt modelId="{8D2C0E05-B826-1B4F-BB6A-29C812DA6203}" type="pres">
      <dgm:prSet presAssocID="{5C771910-09B4-9549-BD7F-F1CBD96E36ED}" presName="node" presStyleLbl="node1" presStyleIdx="3" presStyleCnt="5">
        <dgm:presLayoutVars>
          <dgm:bulletEnabled val="1"/>
        </dgm:presLayoutVars>
      </dgm:prSet>
      <dgm:spPr>
        <a:prstGeom prst="ellipse">
          <a:avLst/>
        </a:prstGeom>
      </dgm:spPr>
    </dgm:pt>
    <dgm:pt modelId="{A7162E1D-8B5A-5747-B13E-A207F5A84D4C}" type="pres">
      <dgm:prSet presAssocID="{DC04041C-8FAC-2144-AF4F-CF46B155F988}" presName="sibTrans" presStyleCnt="0"/>
      <dgm:spPr/>
    </dgm:pt>
    <dgm:pt modelId="{2FF37AE7-34B8-B84B-9625-FDED70FF91A1}" type="pres">
      <dgm:prSet presAssocID="{233BD784-70C1-564D-BBC8-FB78BA408EFE}" presName="node" presStyleLbl="node1" presStyleIdx="4" presStyleCnt="5">
        <dgm:presLayoutVars>
          <dgm:bulletEnabled val="1"/>
        </dgm:presLayoutVars>
      </dgm:prSet>
      <dgm:spPr>
        <a:prstGeom prst="ellipse">
          <a:avLst/>
        </a:prstGeom>
      </dgm:spPr>
    </dgm:pt>
  </dgm:ptLst>
  <dgm:cxnLst>
    <dgm:cxn modelId="{04273C12-73BA-4541-B37E-9DBEE9106D85}" type="presOf" srcId="{233BD784-70C1-564D-BBC8-FB78BA408EFE}" destId="{2FF37AE7-34B8-B84B-9625-FDED70FF91A1}" srcOrd="0" destOrd="0" presId="urn:microsoft.com/office/officeart/2005/8/layout/default"/>
    <dgm:cxn modelId="{E0C49119-EBB4-0F44-A41E-074B8D7135B3}" type="presOf" srcId="{ACEBADB3-EC6D-464F-9329-4ACC773D5D75}" destId="{2F4D2F11-EFE5-E54E-8389-D92DA8A7D49D}" srcOrd="0" destOrd="0" presId="urn:microsoft.com/office/officeart/2005/8/layout/default"/>
    <dgm:cxn modelId="{2AEBB61A-0626-8248-AE1E-623A7E82DE4D}" srcId="{4DFE03CC-4471-2B4B-B8EF-B872650CDC7E}" destId="{5C771910-09B4-9549-BD7F-F1CBD96E36ED}" srcOrd="3" destOrd="0" parTransId="{529ECA11-FF63-DF4C-85CC-97C30EEA0278}" sibTransId="{DC04041C-8FAC-2144-AF4F-CF46B155F988}"/>
    <dgm:cxn modelId="{AFC76A53-8649-3E4E-8EBA-580CF073F2DE}" type="presOf" srcId="{3E2673CE-CF35-0946-9566-AAA14567929F}" destId="{50CF129C-4BAB-894D-96F8-06753E2C752A}" srcOrd="0" destOrd="0" presId="urn:microsoft.com/office/officeart/2005/8/layout/default"/>
    <dgm:cxn modelId="{21CD8254-A3DB-2D47-9100-CFFC73CA718A}" type="presOf" srcId="{BC22AD75-B999-2440-8C06-B52D1D451069}" destId="{63D8C527-858B-0D45-838B-A531F3AF5A76}" srcOrd="0" destOrd="0" presId="urn:microsoft.com/office/officeart/2005/8/layout/default"/>
    <dgm:cxn modelId="{A6366571-8A33-F54B-9BFC-672FB7A28E09}" type="presOf" srcId="{5C771910-09B4-9549-BD7F-F1CBD96E36ED}" destId="{8D2C0E05-B826-1B4F-BB6A-29C812DA6203}" srcOrd="0" destOrd="0" presId="urn:microsoft.com/office/officeart/2005/8/layout/default"/>
    <dgm:cxn modelId="{8832EF78-B4A1-FA41-86B3-250E585F05E3}" srcId="{4DFE03CC-4471-2B4B-B8EF-B872650CDC7E}" destId="{233BD784-70C1-564D-BBC8-FB78BA408EFE}" srcOrd="4" destOrd="0" parTransId="{E38F8663-692A-B541-9570-8BE100C4439C}" sibTransId="{AC8E6CF3-7007-FA49-8685-96D5F9DBB1A1}"/>
    <dgm:cxn modelId="{AA2AB882-D267-DE4C-AE9B-5FE15845D802}" srcId="{4DFE03CC-4471-2B4B-B8EF-B872650CDC7E}" destId="{BC22AD75-B999-2440-8C06-B52D1D451069}" srcOrd="1" destOrd="0" parTransId="{4B6CB9A9-0E6E-4E46-B17E-83D73A326F4A}" sibTransId="{CDDBF8C6-CE0E-C240-BF11-EB28AD3ADBED}"/>
    <dgm:cxn modelId="{8525BC99-6BDA-E949-B6F0-5A63EB278C76}" srcId="{4DFE03CC-4471-2B4B-B8EF-B872650CDC7E}" destId="{ACEBADB3-EC6D-464F-9329-4ACC773D5D75}" srcOrd="2" destOrd="0" parTransId="{9A1C6D67-DDC0-4340-9AC1-2FB685F853AC}" sibTransId="{F2481C64-8229-9F4C-9695-9CE533E8CBBD}"/>
    <dgm:cxn modelId="{B52385F0-D5E2-224F-BBEC-10B0707CFD85}" type="presOf" srcId="{4DFE03CC-4471-2B4B-B8EF-B872650CDC7E}" destId="{FD086CFF-8B51-EA4C-9905-78912196A0AE}" srcOrd="0" destOrd="0" presId="urn:microsoft.com/office/officeart/2005/8/layout/default"/>
    <dgm:cxn modelId="{CE61B1F5-12FC-B74A-A80B-D3EC931D1F05}" srcId="{4DFE03CC-4471-2B4B-B8EF-B872650CDC7E}" destId="{3E2673CE-CF35-0946-9566-AAA14567929F}" srcOrd="0" destOrd="0" parTransId="{D1F2D8B0-162D-394B-B0C7-B02E16E9EDBA}" sibTransId="{6011FFFB-5690-D24B-9E6A-4E4A9D4FFCA6}"/>
    <dgm:cxn modelId="{D0D0B16B-D080-064D-9C6D-3E038FF22686}" type="presParOf" srcId="{FD086CFF-8B51-EA4C-9905-78912196A0AE}" destId="{50CF129C-4BAB-894D-96F8-06753E2C752A}" srcOrd="0" destOrd="0" presId="urn:microsoft.com/office/officeart/2005/8/layout/default"/>
    <dgm:cxn modelId="{8D74E664-BF4D-034B-8483-5DEA67C55194}" type="presParOf" srcId="{FD086CFF-8B51-EA4C-9905-78912196A0AE}" destId="{E6C43B65-65DC-AC43-930B-D5675DA36355}" srcOrd="1" destOrd="0" presId="urn:microsoft.com/office/officeart/2005/8/layout/default"/>
    <dgm:cxn modelId="{94C79390-8A7B-244F-A687-78C8981CB742}" type="presParOf" srcId="{FD086CFF-8B51-EA4C-9905-78912196A0AE}" destId="{63D8C527-858B-0D45-838B-A531F3AF5A76}" srcOrd="2" destOrd="0" presId="urn:microsoft.com/office/officeart/2005/8/layout/default"/>
    <dgm:cxn modelId="{8B3588A4-6444-6842-A466-6FA66AA504E4}" type="presParOf" srcId="{FD086CFF-8B51-EA4C-9905-78912196A0AE}" destId="{972BEB5D-BDA4-FE48-B634-D5B1B54E2262}" srcOrd="3" destOrd="0" presId="urn:microsoft.com/office/officeart/2005/8/layout/default"/>
    <dgm:cxn modelId="{DABC8A24-211E-8F48-A02B-969ED2673B4D}" type="presParOf" srcId="{FD086CFF-8B51-EA4C-9905-78912196A0AE}" destId="{2F4D2F11-EFE5-E54E-8389-D92DA8A7D49D}" srcOrd="4" destOrd="0" presId="urn:microsoft.com/office/officeart/2005/8/layout/default"/>
    <dgm:cxn modelId="{9EE9959A-4391-DE4F-8FA5-8B4525DE0DD1}" type="presParOf" srcId="{FD086CFF-8B51-EA4C-9905-78912196A0AE}" destId="{35608A74-9C70-2745-AE32-B44D8EF642F4}" srcOrd="5" destOrd="0" presId="urn:microsoft.com/office/officeart/2005/8/layout/default"/>
    <dgm:cxn modelId="{392C451E-8C07-D643-90D5-736397AAFCA0}" type="presParOf" srcId="{FD086CFF-8B51-EA4C-9905-78912196A0AE}" destId="{8D2C0E05-B826-1B4F-BB6A-29C812DA6203}" srcOrd="6" destOrd="0" presId="urn:microsoft.com/office/officeart/2005/8/layout/default"/>
    <dgm:cxn modelId="{0D83931D-0CA8-8149-AF83-FF9D6EB428EB}" type="presParOf" srcId="{FD086CFF-8B51-EA4C-9905-78912196A0AE}" destId="{A7162E1D-8B5A-5747-B13E-A207F5A84D4C}" srcOrd="7" destOrd="0" presId="urn:microsoft.com/office/officeart/2005/8/layout/default"/>
    <dgm:cxn modelId="{ACB0354C-B061-2C45-841C-E94350420C5A}" type="presParOf" srcId="{FD086CFF-8B51-EA4C-9905-78912196A0AE}" destId="{2FF37AE7-34B8-B84B-9625-FDED70FF91A1}"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B61BDC-4471-AA42-A9CB-F233895CD50D}"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90D476A6-5865-8B48-A7C6-1F55FF2F0BDB}">
      <dgm:prSet phldrT="[Text]"/>
      <dgm:spPr/>
      <dgm:t>
        <a:bodyPr/>
        <a:lstStyle/>
        <a:p>
          <a:r>
            <a:rPr lang="en-US" dirty="0"/>
            <a:t>Hook</a:t>
          </a:r>
        </a:p>
      </dgm:t>
    </dgm:pt>
    <dgm:pt modelId="{B10C92DC-8621-B445-B59F-088E9420457C}" type="parTrans" cxnId="{15F61755-D7EF-944A-A867-4403666AAB3D}">
      <dgm:prSet/>
      <dgm:spPr/>
      <dgm:t>
        <a:bodyPr/>
        <a:lstStyle/>
        <a:p>
          <a:endParaRPr lang="en-US"/>
        </a:p>
      </dgm:t>
    </dgm:pt>
    <dgm:pt modelId="{98E0F3F3-5E9B-A840-841E-D6B9A6DFE2FA}" type="sibTrans" cxnId="{15F61755-D7EF-944A-A867-4403666AAB3D}">
      <dgm:prSet/>
      <dgm:spPr/>
      <dgm:t>
        <a:bodyPr/>
        <a:lstStyle/>
        <a:p>
          <a:endParaRPr lang="en-US"/>
        </a:p>
      </dgm:t>
    </dgm:pt>
    <dgm:pt modelId="{40A1B03A-1D26-884A-9B4F-79FE074DD449}">
      <dgm:prSet phldrT="[Text]"/>
      <dgm:spPr/>
      <dgm:t>
        <a:bodyPr/>
        <a:lstStyle/>
        <a:p>
          <a:pPr>
            <a:buNone/>
          </a:pPr>
          <a:r>
            <a:rPr lang="en-US" dirty="0"/>
            <a:t> NorCal Premier Soccer leads the country in revolutionizing youth soccer.</a:t>
          </a:r>
        </a:p>
      </dgm:t>
    </dgm:pt>
    <dgm:pt modelId="{937B2041-E4C7-F74D-B587-EC43DCAD6343}" type="parTrans" cxnId="{31E785E5-5FCD-1747-9E11-C0A028A6924D}">
      <dgm:prSet/>
      <dgm:spPr/>
      <dgm:t>
        <a:bodyPr/>
        <a:lstStyle/>
        <a:p>
          <a:endParaRPr lang="en-US"/>
        </a:p>
      </dgm:t>
    </dgm:pt>
    <dgm:pt modelId="{673D506A-75B9-8844-94A2-E5352912EEEE}" type="sibTrans" cxnId="{31E785E5-5FCD-1747-9E11-C0A028A6924D}">
      <dgm:prSet/>
      <dgm:spPr/>
      <dgm:t>
        <a:bodyPr/>
        <a:lstStyle/>
        <a:p>
          <a:endParaRPr lang="en-US"/>
        </a:p>
      </dgm:t>
    </dgm:pt>
    <dgm:pt modelId="{5E9AC0D6-A9BA-AB40-B4C3-B208E100BC78}">
      <dgm:prSet phldrT="[Text]"/>
      <dgm:spPr/>
      <dgm:t>
        <a:bodyPr/>
        <a:lstStyle/>
        <a:p>
          <a:r>
            <a:rPr lang="en-US" dirty="0"/>
            <a:t>Content</a:t>
          </a:r>
        </a:p>
      </dgm:t>
    </dgm:pt>
    <dgm:pt modelId="{80BC290D-0712-EF4D-A9EE-604641CA830C}" type="parTrans" cxnId="{2763DBD5-23DD-E145-B2A1-F6E51A1B7FC1}">
      <dgm:prSet/>
      <dgm:spPr/>
      <dgm:t>
        <a:bodyPr/>
        <a:lstStyle/>
        <a:p>
          <a:endParaRPr lang="en-US"/>
        </a:p>
      </dgm:t>
    </dgm:pt>
    <dgm:pt modelId="{EA6DD489-A146-DE4A-A182-67636B20A0B0}" type="sibTrans" cxnId="{2763DBD5-23DD-E145-B2A1-F6E51A1B7FC1}">
      <dgm:prSet/>
      <dgm:spPr/>
      <dgm:t>
        <a:bodyPr/>
        <a:lstStyle/>
        <a:p>
          <a:endParaRPr lang="en-US"/>
        </a:p>
      </dgm:t>
    </dgm:pt>
    <dgm:pt modelId="{2DD2E2FE-B4AF-CF4F-B3FC-4A8872F421F0}">
      <dgm:prSet phldrT="[Text]"/>
      <dgm:spPr/>
      <dgm:t>
        <a:bodyPr/>
        <a:lstStyle/>
        <a:p>
          <a:pPr>
            <a:buNone/>
          </a:pPr>
          <a:r>
            <a:rPr lang="en-US" dirty="0"/>
            <a:t>238 Member Clubs – over 100,000 youth players	Regional &amp; State Leagues &amp; Cups</a:t>
          </a:r>
        </a:p>
      </dgm:t>
    </dgm:pt>
    <dgm:pt modelId="{6C33ADCD-1F3D-A14C-98AD-34F4B7EC3DB9}" type="parTrans" cxnId="{3F4ABE40-8DF7-3440-897C-F29819650E22}">
      <dgm:prSet/>
      <dgm:spPr/>
      <dgm:t>
        <a:bodyPr/>
        <a:lstStyle/>
        <a:p>
          <a:endParaRPr lang="en-US"/>
        </a:p>
      </dgm:t>
    </dgm:pt>
    <dgm:pt modelId="{345058EF-0898-5643-8AE6-AA8F5D7634A9}" type="sibTrans" cxnId="{3F4ABE40-8DF7-3440-897C-F29819650E22}">
      <dgm:prSet/>
      <dgm:spPr/>
      <dgm:t>
        <a:bodyPr/>
        <a:lstStyle/>
        <a:p>
          <a:endParaRPr lang="en-US"/>
        </a:p>
      </dgm:t>
    </dgm:pt>
    <dgm:pt modelId="{2E1C3CCA-1582-8746-8681-43733667887D}">
      <dgm:prSet phldrT="[Text]"/>
      <dgm:spPr/>
      <dgm:t>
        <a:bodyPr/>
        <a:lstStyle/>
        <a:p>
          <a:r>
            <a:rPr lang="en-US" dirty="0"/>
            <a:t>Action</a:t>
          </a:r>
        </a:p>
      </dgm:t>
    </dgm:pt>
    <dgm:pt modelId="{7934C228-C774-AC43-B5DB-E6508780AFC2}" type="parTrans" cxnId="{79024723-1603-9546-A878-4C3825A3BDC7}">
      <dgm:prSet/>
      <dgm:spPr/>
      <dgm:t>
        <a:bodyPr/>
        <a:lstStyle/>
        <a:p>
          <a:endParaRPr lang="en-US"/>
        </a:p>
      </dgm:t>
    </dgm:pt>
    <dgm:pt modelId="{3A9AA307-C27B-7141-BF36-F3BFC53092D4}" type="sibTrans" cxnId="{79024723-1603-9546-A878-4C3825A3BDC7}">
      <dgm:prSet/>
      <dgm:spPr/>
      <dgm:t>
        <a:bodyPr/>
        <a:lstStyle/>
        <a:p>
          <a:endParaRPr lang="en-US"/>
        </a:p>
      </dgm:t>
    </dgm:pt>
    <dgm:pt modelId="{56A724F2-3061-4145-9D22-A095715E7E8F}">
      <dgm:prSet phldrT="[Text]"/>
      <dgm:spPr/>
      <dgm:t>
        <a:bodyPr/>
        <a:lstStyle/>
        <a:p>
          <a:pPr>
            <a:buNone/>
          </a:pPr>
          <a:r>
            <a:rPr lang="en-US" dirty="0"/>
            <a:t> Looking for people like you who share our passion to get involved in strengthening our initiatives and establish Northern California as the best quality environment for the game in our country.  </a:t>
          </a:r>
        </a:p>
      </dgm:t>
    </dgm:pt>
    <dgm:pt modelId="{0217704D-42CD-494E-AE30-03A875F8FCF9}" type="parTrans" cxnId="{1A519CCB-8781-9C46-8CD9-F39E2A061961}">
      <dgm:prSet/>
      <dgm:spPr/>
      <dgm:t>
        <a:bodyPr/>
        <a:lstStyle/>
        <a:p>
          <a:endParaRPr lang="en-US"/>
        </a:p>
      </dgm:t>
    </dgm:pt>
    <dgm:pt modelId="{27595109-B276-9043-80B5-C0E2547CE7D7}" type="sibTrans" cxnId="{1A519CCB-8781-9C46-8CD9-F39E2A061961}">
      <dgm:prSet/>
      <dgm:spPr/>
      <dgm:t>
        <a:bodyPr/>
        <a:lstStyle/>
        <a:p>
          <a:endParaRPr lang="en-US"/>
        </a:p>
      </dgm:t>
    </dgm:pt>
    <dgm:pt modelId="{1F73488E-268A-0841-902D-8EB4CDD34B7F}">
      <dgm:prSet phldrT="[Text]"/>
      <dgm:spPr/>
      <dgm:t>
        <a:bodyPr/>
        <a:lstStyle/>
        <a:p>
          <a:pPr>
            <a:buNone/>
          </a:pPr>
          <a:r>
            <a:rPr lang="en-US" dirty="0"/>
            <a:t>Adult Leagues		Inclusive/collaborative		Women’s Committee</a:t>
          </a:r>
        </a:p>
      </dgm:t>
    </dgm:pt>
    <dgm:pt modelId="{399FA9E7-D84E-6647-87EC-911743AF276B}" type="parTrans" cxnId="{58A069E8-84E5-C743-B60F-D4A03B804E65}">
      <dgm:prSet/>
      <dgm:spPr/>
      <dgm:t>
        <a:bodyPr/>
        <a:lstStyle/>
        <a:p>
          <a:endParaRPr lang="en-US"/>
        </a:p>
      </dgm:t>
    </dgm:pt>
    <dgm:pt modelId="{52D099B0-9A8E-FB42-8364-D356929EDC49}" type="sibTrans" cxnId="{58A069E8-84E5-C743-B60F-D4A03B804E65}">
      <dgm:prSet/>
      <dgm:spPr/>
      <dgm:t>
        <a:bodyPr/>
        <a:lstStyle/>
        <a:p>
          <a:endParaRPr lang="en-US"/>
        </a:p>
      </dgm:t>
    </dgm:pt>
    <dgm:pt modelId="{711AC309-17F5-C04F-9CB7-34520DBAF1F3}">
      <dgm:prSet phldrT="[Text]"/>
      <dgm:spPr/>
      <dgm:t>
        <a:bodyPr/>
        <a:lstStyle/>
        <a:p>
          <a:pPr>
            <a:buNone/>
          </a:pPr>
          <a:r>
            <a:rPr lang="en-US" dirty="0"/>
            <a:t>Free PDP program		Subsidized Coach Education, Club Dev, Referee Dev</a:t>
          </a:r>
        </a:p>
      </dgm:t>
    </dgm:pt>
    <dgm:pt modelId="{12226068-C167-3E45-AE78-13EC33469652}" type="parTrans" cxnId="{B58FE586-84DA-6E4C-B305-79ED24951185}">
      <dgm:prSet/>
      <dgm:spPr/>
      <dgm:t>
        <a:bodyPr/>
        <a:lstStyle/>
        <a:p>
          <a:endParaRPr lang="en-US"/>
        </a:p>
      </dgm:t>
    </dgm:pt>
    <dgm:pt modelId="{EF05634F-C824-A841-A6A6-1F355DD6B8CC}" type="sibTrans" cxnId="{B58FE586-84DA-6E4C-B305-79ED24951185}">
      <dgm:prSet/>
      <dgm:spPr/>
      <dgm:t>
        <a:bodyPr/>
        <a:lstStyle/>
        <a:p>
          <a:endParaRPr lang="en-US"/>
        </a:p>
      </dgm:t>
    </dgm:pt>
    <dgm:pt modelId="{078A0591-5138-2142-B44A-6E0A13962197}" type="pres">
      <dgm:prSet presAssocID="{FBB61BDC-4471-AA42-A9CB-F233895CD50D}" presName="linearFlow" presStyleCnt="0">
        <dgm:presLayoutVars>
          <dgm:dir/>
          <dgm:animLvl val="lvl"/>
          <dgm:resizeHandles val="exact"/>
        </dgm:presLayoutVars>
      </dgm:prSet>
      <dgm:spPr/>
    </dgm:pt>
    <dgm:pt modelId="{08388D84-4B0B-904A-BE31-6E402BCFA6E8}" type="pres">
      <dgm:prSet presAssocID="{90D476A6-5865-8B48-A7C6-1F55FF2F0BDB}" presName="composite" presStyleCnt="0"/>
      <dgm:spPr/>
    </dgm:pt>
    <dgm:pt modelId="{EC5857EC-F5E9-0A4B-95B2-C83AFA5E1C65}" type="pres">
      <dgm:prSet presAssocID="{90D476A6-5865-8B48-A7C6-1F55FF2F0BDB}" presName="parentText" presStyleLbl="alignNode1" presStyleIdx="0" presStyleCnt="3">
        <dgm:presLayoutVars>
          <dgm:chMax val="1"/>
          <dgm:bulletEnabled val="1"/>
        </dgm:presLayoutVars>
      </dgm:prSet>
      <dgm:spPr/>
    </dgm:pt>
    <dgm:pt modelId="{D8E410AF-ACDB-604B-AC35-2CC192C40733}" type="pres">
      <dgm:prSet presAssocID="{90D476A6-5865-8B48-A7C6-1F55FF2F0BDB}" presName="descendantText" presStyleLbl="alignAcc1" presStyleIdx="0" presStyleCnt="3">
        <dgm:presLayoutVars>
          <dgm:bulletEnabled val="1"/>
        </dgm:presLayoutVars>
      </dgm:prSet>
      <dgm:spPr/>
    </dgm:pt>
    <dgm:pt modelId="{8CBFBF3B-ACB8-0448-9C63-AE739AEE7E7D}" type="pres">
      <dgm:prSet presAssocID="{98E0F3F3-5E9B-A840-841E-D6B9A6DFE2FA}" presName="sp" presStyleCnt="0"/>
      <dgm:spPr/>
    </dgm:pt>
    <dgm:pt modelId="{BB9ED8CB-4214-444E-A681-A20F99B8FB74}" type="pres">
      <dgm:prSet presAssocID="{5E9AC0D6-A9BA-AB40-B4C3-B208E100BC78}" presName="composite" presStyleCnt="0"/>
      <dgm:spPr/>
    </dgm:pt>
    <dgm:pt modelId="{629F6F9C-3F75-EB4E-800D-321265596ADE}" type="pres">
      <dgm:prSet presAssocID="{5E9AC0D6-A9BA-AB40-B4C3-B208E100BC78}" presName="parentText" presStyleLbl="alignNode1" presStyleIdx="1" presStyleCnt="3">
        <dgm:presLayoutVars>
          <dgm:chMax val="1"/>
          <dgm:bulletEnabled val="1"/>
        </dgm:presLayoutVars>
      </dgm:prSet>
      <dgm:spPr/>
    </dgm:pt>
    <dgm:pt modelId="{A8E40C4C-3B00-524D-BCC7-8133D6C28229}" type="pres">
      <dgm:prSet presAssocID="{5E9AC0D6-A9BA-AB40-B4C3-B208E100BC78}" presName="descendantText" presStyleLbl="alignAcc1" presStyleIdx="1" presStyleCnt="3">
        <dgm:presLayoutVars>
          <dgm:bulletEnabled val="1"/>
        </dgm:presLayoutVars>
      </dgm:prSet>
      <dgm:spPr/>
    </dgm:pt>
    <dgm:pt modelId="{C2455F5D-148D-9047-B781-E73C63FCCE2A}" type="pres">
      <dgm:prSet presAssocID="{EA6DD489-A146-DE4A-A182-67636B20A0B0}" presName="sp" presStyleCnt="0"/>
      <dgm:spPr/>
    </dgm:pt>
    <dgm:pt modelId="{EBAF8ED0-7D0D-C943-BF08-94E5DF60761E}" type="pres">
      <dgm:prSet presAssocID="{2E1C3CCA-1582-8746-8681-43733667887D}" presName="composite" presStyleCnt="0"/>
      <dgm:spPr/>
    </dgm:pt>
    <dgm:pt modelId="{701F0E9F-B581-E04E-AD81-BFEE3CDE2417}" type="pres">
      <dgm:prSet presAssocID="{2E1C3CCA-1582-8746-8681-43733667887D}" presName="parentText" presStyleLbl="alignNode1" presStyleIdx="2" presStyleCnt="3">
        <dgm:presLayoutVars>
          <dgm:chMax val="1"/>
          <dgm:bulletEnabled val="1"/>
        </dgm:presLayoutVars>
      </dgm:prSet>
      <dgm:spPr/>
    </dgm:pt>
    <dgm:pt modelId="{4E9F681F-476E-924B-841D-1E7BA614940D}" type="pres">
      <dgm:prSet presAssocID="{2E1C3CCA-1582-8746-8681-43733667887D}" presName="descendantText" presStyleLbl="alignAcc1" presStyleIdx="2" presStyleCnt="3">
        <dgm:presLayoutVars>
          <dgm:bulletEnabled val="1"/>
        </dgm:presLayoutVars>
      </dgm:prSet>
      <dgm:spPr/>
    </dgm:pt>
  </dgm:ptLst>
  <dgm:cxnLst>
    <dgm:cxn modelId="{326ADC0A-2914-694C-99BE-38884E45F081}" type="presOf" srcId="{40A1B03A-1D26-884A-9B4F-79FE074DD449}" destId="{D8E410AF-ACDB-604B-AC35-2CC192C40733}" srcOrd="0" destOrd="0" presId="urn:microsoft.com/office/officeart/2005/8/layout/chevron2"/>
    <dgm:cxn modelId="{DFCE461E-A4AC-9041-8821-725A296DE298}" type="presOf" srcId="{1F73488E-268A-0841-902D-8EB4CDD34B7F}" destId="{A8E40C4C-3B00-524D-BCC7-8133D6C28229}" srcOrd="0" destOrd="2" presId="urn:microsoft.com/office/officeart/2005/8/layout/chevron2"/>
    <dgm:cxn modelId="{79024723-1603-9546-A878-4C3825A3BDC7}" srcId="{FBB61BDC-4471-AA42-A9CB-F233895CD50D}" destId="{2E1C3CCA-1582-8746-8681-43733667887D}" srcOrd="2" destOrd="0" parTransId="{7934C228-C774-AC43-B5DB-E6508780AFC2}" sibTransId="{3A9AA307-C27B-7141-BF36-F3BFC53092D4}"/>
    <dgm:cxn modelId="{72EC5828-AF0C-B844-BF6D-7FFD1E2D2B46}" type="presOf" srcId="{56A724F2-3061-4145-9D22-A095715E7E8F}" destId="{4E9F681F-476E-924B-841D-1E7BA614940D}" srcOrd="0" destOrd="0" presId="urn:microsoft.com/office/officeart/2005/8/layout/chevron2"/>
    <dgm:cxn modelId="{152CCA36-E8CF-DC40-A187-71CA968C47DC}" type="presOf" srcId="{2DD2E2FE-B4AF-CF4F-B3FC-4A8872F421F0}" destId="{A8E40C4C-3B00-524D-BCC7-8133D6C28229}" srcOrd="0" destOrd="0" presId="urn:microsoft.com/office/officeart/2005/8/layout/chevron2"/>
    <dgm:cxn modelId="{3F4ABE40-8DF7-3440-897C-F29819650E22}" srcId="{5E9AC0D6-A9BA-AB40-B4C3-B208E100BC78}" destId="{2DD2E2FE-B4AF-CF4F-B3FC-4A8872F421F0}" srcOrd="0" destOrd="0" parTransId="{6C33ADCD-1F3D-A14C-98AD-34F4B7EC3DB9}" sibTransId="{345058EF-0898-5643-8AE6-AA8F5D7634A9}"/>
    <dgm:cxn modelId="{15F61755-D7EF-944A-A867-4403666AAB3D}" srcId="{FBB61BDC-4471-AA42-A9CB-F233895CD50D}" destId="{90D476A6-5865-8B48-A7C6-1F55FF2F0BDB}" srcOrd="0" destOrd="0" parTransId="{B10C92DC-8621-B445-B59F-088E9420457C}" sibTransId="{98E0F3F3-5E9B-A840-841E-D6B9A6DFE2FA}"/>
    <dgm:cxn modelId="{A3E8DA69-7F60-5C45-B478-D18122772FF5}" type="presOf" srcId="{5E9AC0D6-A9BA-AB40-B4C3-B208E100BC78}" destId="{629F6F9C-3F75-EB4E-800D-321265596ADE}" srcOrd="0" destOrd="0" presId="urn:microsoft.com/office/officeart/2005/8/layout/chevron2"/>
    <dgm:cxn modelId="{B58FE586-84DA-6E4C-B305-79ED24951185}" srcId="{5E9AC0D6-A9BA-AB40-B4C3-B208E100BC78}" destId="{711AC309-17F5-C04F-9CB7-34520DBAF1F3}" srcOrd="1" destOrd="0" parTransId="{12226068-C167-3E45-AE78-13EC33469652}" sibTransId="{EF05634F-C824-A841-A6A6-1F355DD6B8CC}"/>
    <dgm:cxn modelId="{7BF77D9E-97E5-3044-B288-06D3C7BDCF7E}" type="presOf" srcId="{711AC309-17F5-C04F-9CB7-34520DBAF1F3}" destId="{A8E40C4C-3B00-524D-BCC7-8133D6C28229}" srcOrd="0" destOrd="1" presId="urn:microsoft.com/office/officeart/2005/8/layout/chevron2"/>
    <dgm:cxn modelId="{41AE98CB-3621-1C49-B4F0-5C1F5AE7A687}" type="presOf" srcId="{FBB61BDC-4471-AA42-A9CB-F233895CD50D}" destId="{078A0591-5138-2142-B44A-6E0A13962197}" srcOrd="0" destOrd="0" presId="urn:microsoft.com/office/officeart/2005/8/layout/chevron2"/>
    <dgm:cxn modelId="{1A519CCB-8781-9C46-8CD9-F39E2A061961}" srcId="{2E1C3CCA-1582-8746-8681-43733667887D}" destId="{56A724F2-3061-4145-9D22-A095715E7E8F}" srcOrd="0" destOrd="0" parTransId="{0217704D-42CD-494E-AE30-03A875F8FCF9}" sibTransId="{27595109-B276-9043-80B5-C0E2547CE7D7}"/>
    <dgm:cxn modelId="{2763DBD5-23DD-E145-B2A1-F6E51A1B7FC1}" srcId="{FBB61BDC-4471-AA42-A9CB-F233895CD50D}" destId="{5E9AC0D6-A9BA-AB40-B4C3-B208E100BC78}" srcOrd="1" destOrd="0" parTransId="{80BC290D-0712-EF4D-A9EE-604641CA830C}" sibTransId="{EA6DD489-A146-DE4A-A182-67636B20A0B0}"/>
    <dgm:cxn modelId="{31E785E5-5FCD-1747-9E11-C0A028A6924D}" srcId="{90D476A6-5865-8B48-A7C6-1F55FF2F0BDB}" destId="{40A1B03A-1D26-884A-9B4F-79FE074DD449}" srcOrd="0" destOrd="0" parTransId="{937B2041-E4C7-F74D-B587-EC43DCAD6343}" sibTransId="{673D506A-75B9-8844-94A2-E5352912EEEE}"/>
    <dgm:cxn modelId="{58A069E8-84E5-C743-B60F-D4A03B804E65}" srcId="{5E9AC0D6-A9BA-AB40-B4C3-B208E100BC78}" destId="{1F73488E-268A-0841-902D-8EB4CDD34B7F}" srcOrd="2" destOrd="0" parTransId="{399FA9E7-D84E-6647-87EC-911743AF276B}" sibTransId="{52D099B0-9A8E-FB42-8364-D356929EDC49}"/>
    <dgm:cxn modelId="{257588F0-5E9C-DB4B-8F72-AA1F4385D3E1}" type="presOf" srcId="{2E1C3CCA-1582-8746-8681-43733667887D}" destId="{701F0E9F-B581-E04E-AD81-BFEE3CDE2417}" srcOrd="0" destOrd="0" presId="urn:microsoft.com/office/officeart/2005/8/layout/chevron2"/>
    <dgm:cxn modelId="{167C8AF3-9B86-AF40-98E3-0E0A6C72A09D}" type="presOf" srcId="{90D476A6-5865-8B48-A7C6-1F55FF2F0BDB}" destId="{EC5857EC-F5E9-0A4B-95B2-C83AFA5E1C65}" srcOrd="0" destOrd="0" presId="urn:microsoft.com/office/officeart/2005/8/layout/chevron2"/>
    <dgm:cxn modelId="{686D551A-2F9B-FF45-A45A-34FF46643E3A}" type="presParOf" srcId="{078A0591-5138-2142-B44A-6E0A13962197}" destId="{08388D84-4B0B-904A-BE31-6E402BCFA6E8}" srcOrd="0" destOrd="0" presId="urn:microsoft.com/office/officeart/2005/8/layout/chevron2"/>
    <dgm:cxn modelId="{3E18089C-D4AB-6344-B185-B25D4334EC61}" type="presParOf" srcId="{08388D84-4B0B-904A-BE31-6E402BCFA6E8}" destId="{EC5857EC-F5E9-0A4B-95B2-C83AFA5E1C65}" srcOrd="0" destOrd="0" presId="urn:microsoft.com/office/officeart/2005/8/layout/chevron2"/>
    <dgm:cxn modelId="{F6DB70A8-3FF3-154B-9CF4-3AC9F96529AF}" type="presParOf" srcId="{08388D84-4B0B-904A-BE31-6E402BCFA6E8}" destId="{D8E410AF-ACDB-604B-AC35-2CC192C40733}" srcOrd="1" destOrd="0" presId="urn:microsoft.com/office/officeart/2005/8/layout/chevron2"/>
    <dgm:cxn modelId="{1D57A194-D1DD-024C-B285-DA28EECCF177}" type="presParOf" srcId="{078A0591-5138-2142-B44A-6E0A13962197}" destId="{8CBFBF3B-ACB8-0448-9C63-AE739AEE7E7D}" srcOrd="1" destOrd="0" presId="urn:microsoft.com/office/officeart/2005/8/layout/chevron2"/>
    <dgm:cxn modelId="{DEAC4D26-278B-B442-ABB3-C0DBDE1BE97F}" type="presParOf" srcId="{078A0591-5138-2142-B44A-6E0A13962197}" destId="{BB9ED8CB-4214-444E-A681-A20F99B8FB74}" srcOrd="2" destOrd="0" presId="urn:microsoft.com/office/officeart/2005/8/layout/chevron2"/>
    <dgm:cxn modelId="{3C144B6D-3E52-5D4E-8F8A-FCEC6D7D4816}" type="presParOf" srcId="{BB9ED8CB-4214-444E-A681-A20F99B8FB74}" destId="{629F6F9C-3F75-EB4E-800D-321265596ADE}" srcOrd="0" destOrd="0" presId="urn:microsoft.com/office/officeart/2005/8/layout/chevron2"/>
    <dgm:cxn modelId="{34FDAB6B-C4F7-EC44-BD1F-9F23177E59E6}" type="presParOf" srcId="{BB9ED8CB-4214-444E-A681-A20F99B8FB74}" destId="{A8E40C4C-3B00-524D-BCC7-8133D6C28229}" srcOrd="1" destOrd="0" presId="urn:microsoft.com/office/officeart/2005/8/layout/chevron2"/>
    <dgm:cxn modelId="{58218904-1428-0A48-B52B-789BF68E4FC3}" type="presParOf" srcId="{078A0591-5138-2142-B44A-6E0A13962197}" destId="{C2455F5D-148D-9047-B781-E73C63FCCE2A}" srcOrd="3" destOrd="0" presId="urn:microsoft.com/office/officeart/2005/8/layout/chevron2"/>
    <dgm:cxn modelId="{583BDA16-D6BA-C74E-8DFD-173D2AD21FD3}" type="presParOf" srcId="{078A0591-5138-2142-B44A-6E0A13962197}" destId="{EBAF8ED0-7D0D-C943-BF08-94E5DF60761E}" srcOrd="4" destOrd="0" presId="urn:microsoft.com/office/officeart/2005/8/layout/chevron2"/>
    <dgm:cxn modelId="{301D2C97-9A75-074C-849E-66D2223FEA5B}" type="presParOf" srcId="{EBAF8ED0-7D0D-C943-BF08-94E5DF60761E}" destId="{701F0E9F-B581-E04E-AD81-BFEE3CDE2417}" srcOrd="0" destOrd="0" presId="urn:microsoft.com/office/officeart/2005/8/layout/chevron2"/>
    <dgm:cxn modelId="{C5CF8E65-F25D-0E43-A23D-867A6B75B427}" type="presParOf" srcId="{EBAF8ED0-7D0D-C943-BF08-94E5DF60761E}" destId="{4E9F681F-476E-924B-841D-1E7BA614940D}"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D6798E9-8F06-F146-AF3C-5357A8256B0E}" type="doc">
      <dgm:prSet loTypeId="urn:microsoft.com/office/officeart/2005/8/layout/cycle3" loCatId="" qsTypeId="urn:microsoft.com/office/officeart/2005/8/quickstyle/simple1" qsCatId="simple" csTypeId="urn:microsoft.com/office/officeart/2005/8/colors/accent1_2" csCatId="accent1" phldr="1"/>
      <dgm:spPr/>
      <dgm:t>
        <a:bodyPr/>
        <a:lstStyle/>
        <a:p>
          <a:endParaRPr lang="en-US"/>
        </a:p>
      </dgm:t>
    </dgm:pt>
    <dgm:pt modelId="{C4AEB847-8147-6B46-9E0C-EE930FF7126B}">
      <dgm:prSet phldrT="[Text]"/>
      <dgm:spPr/>
      <dgm:t>
        <a:bodyPr/>
        <a:lstStyle/>
        <a:p>
          <a:r>
            <a:rPr lang="en-US" dirty="0"/>
            <a:t>Identification &amp; Research</a:t>
          </a:r>
        </a:p>
      </dgm:t>
    </dgm:pt>
    <dgm:pt modelId="{1E322853-B6F2-3A4C-B9EF-9BDE554F3EAC}" type="parTrans" cxnId="{07F2CFB2-B542-244D-B4DF-CB9BB449A69F}">
      <dgm:prSet/>
      <dgm:spPr/>
      <dgm:t>
        <a:bodyPr/>
        <a:lstStyle/>
        <a:p>
          <a:endParaRPr lang="en-US"/>
        </a:p>
      </dgm:t>
    </dgm:pt>
    <dgm:pt modelId="{CAD34A78-FB4E-6247-BFDC-9CBF424760EC}" type="sibTrans" cxnId="{07F2CFB2-B542-244D-B4DF-CB9BB449A69F}">
      <dgm:prSet/>
      <dgm:spPr/>
      <dgm:t>
        <a:bodyPr/>
        <a:lstStyle/>
        <a:p>
          <a:endParaRPr lang="en-US"/>
        </a:p>
      </dgm:t>
    </dgm:pt>
    <dgm:pt modelId="{6D516FCB-76EC-E14D-86C3-7A34CC0BA6DC}">
      <dgm:prSet phldrT="[Text]"/>
      <dgm:spPr/>
      <dgm:t>
        <a:bodyPr/>
        <a:lstStyle/>
        <a:p>
          <a:r>
            <a:rPr lang="en-US" dirty="0"/>
            <a:t>Relationship Building</a:t>
          </a:r>
        </a:p>
      </dgm:t>
    </dgm:pt>
    <dgm:pt modelId="{A7655011-CBE4-BA4A-8FBC-6B9BC78FB3F8}" type="parTrans" cxnId="{EB2E0EB8-2764-FD4E-8914-843FD0881DF7}">
      <dgm:prSet/>
      <dgm:spPr/>
      <dgm:t>
        <a:bodyPr/>
        <a:lstStyle/>
        <a:p>
          <a:endParaRPr lang="en-US"/>
        </a:p>
      </dgm:t>
    </dgm:pt>
    <dgm:pt modelId="{AB8416E7-C304-8F42-A28A-BB93C98BBEF1}" type="sibTrans" cxnId="{EB2E0EB8-2764-FD4E-8914-843FD0881DF7}">
      <dgm:prSet/>
      <dgm:spPr/>
      <dgm:t>
        <a:bodyPr/>
        <a:lstStyle/>
        <a:p>
          <a:endParaRPr lang="en-US"/>
        </a:p>
      </dgm:t>
    </dgm:pt>
    <dgm:pt modelId="{0D1143C2-8BE7-2345-A1FB-8D77AA11CD16}">
      <dgm:prSet phldrT="[Text]"/>
      <dgm:spPr/>
      <dgm:t>
        <a:bodyPr/>
        <a:lstStyle/>
        <a:p>
          <a:r>
            <a:rPr lang="en-US" dirty="0"/>
            <a:t>Inclusion</a:t>
          </a:r>
        </a:p>
      </dgm:t>
    </dgm:pt>
    <dgm:pt modelId="{449F284F-AB98-0A41-B001-7A86087FBCAE}" type="parTrans" cxnId="{9EA8F902-E528-D74A-907D-515978E71570}">
      <dgm:prSet/>
      <dgm:spPr/>
      <dgm:t>
        <a:bodyPr/>
        <a:lstStyle/>
        <a:p>
          <a:endParaRPr lang="en-US"/>
        </a:p>
      </dgm:t>
    </dgm:pt>
    <dgm:pt modelId="{FB2B44C2-7734-0642-A69A-0A820F9EB8D0}" type="sibTrans" cxnId="{9EA8F902-E528-D74A-907D-515978E71570}">
      <dgm:prSet/>
      <dgm:spPr/>
      <dgm:t>
        <a:bodyPr/>
        <a:lstStyle/>
        <a:p>
          <a:endParaRPr lang="en-US"/>
        </a:p>
      </dgm:t>
    </dgm:pt>
    <dgm:pt modelId="{D8FD2C87-9FC2-4540-954C-B6B06B0517BC}">
      <dgm:prSet phldrT="[Text]"/>
      <dgm:spPr/>
      <dgm:t>
        <a:bodyPr/>
        <a:lstStyle/>
        <a:p>
          <a:r>
            <a:rPr lang="en-US" dirty="0"/>
            <a:t>The Ask</a:t>
          </a:r>
        </a:p>
      </dgm:t>
    </dgm:pt>
    <dgm:pt modelId="{B5E424E0-3AF9-754E-AE63-B5D0050EB9DB}" type="parTrans" cxnId="{68B58A63-A310-CF4B-B14B-3AF5A612FB65}">
      <dgm:prSet/>
      <dgm:spPr/>
      <dgm:t>
        <a:bodyPr/>
        <a:lstStyle/>
        <a:p>
          <a:endParaRPr lang="en-US"/>
        </a:p>
      </dgm:t>
    </dgm:pt>
    <dgm:pt modelId="{EC1AF21F-A10D-1448-B5D1-3111B69F7007}" type="sibTrans" cxnId="{68B58A63-A310-CF4B-B14B-3AF5A612FB65}">
      <dgm:prSet/>
      <dgm:spPr/>
      <dgm:t>
        <a:bodyPr/>
        <a:lstStyle/>
        <a:p>
          <a:endParaRPr lang="en-US"/>
        </a:p>
      </dgm:t>
    </dgm:pt>
    <dgm:pt modelId="{AC109D3C-259F-7545-82FE-E7B373C1A322}">
      <dgm:prSet phldrT="[Text]"/>
      <dgm:spPr/>
      <dgm:t>
        <a:bodyPr/>
        <a:lstStyle/>
        <a:p>
          <a:r>
            <a:rPr lang="en-US" dirty="0"/>
            <a:t>Gratitude &amp; Reporting</a:t>
          </a:r>
        </a:p>
      </dgm:t>
    </dgm:pt>
    <dgm:pt modelId="{96E57D1B-9986-5348-B64A-520FA782C867}" type="parTrans" cxnId="{4F77AFC4-4A34-8648-AF27-873D861BA1CB}">
      <dgm:prSet/>
      <dgm:spPr/>
      <dgm:t>
        <a:bodyPr/>
        <a:lstStyle/>
        <a:p>
          <a:endParaRPr lang="en-US"/>
        </a:p>
      </dgm:t>
    </dgm:pt>
    <dgm:pt modelId="{8E8F9D2B-6B26-644E-B9B1-EAFA40E11305}" type="sibTrans" cxnId="{4F77AFC4-4A34-8648-AF27-873D861BA1CB}">
      <dgm:prSet/>
      <dgm:spPr/>
      <dgm:t>
        <a:bodyPr/>
        <a:lstStyle/>
        <a:p>
          <a:endParaRPr lang="en-US"/>
        </a:p>
      </dgm:t>
    </dgm:pt>
    <dgm:pt modelId="{4DB112F4-E2AE-C943-953E-B5D435DAAE50}" type="pres">
      <dgm:prSet presAssocID="{FD6798E9-8F06-F146-AF3C-5357A8256B0E}" presName="Name0" presStyleCnt="0">
        <dgm:presLayoutVars>
          <dgm:dir/>
          <dgm:resizeHandles val="exact"/>
        </dgm:presLayoutVars>
      </dgm:prSet>
      <dgm:spPr/>
    </dgm:pt>
    <dgm:pt modelId="{814D744C-E349-CE42-97B4-34A4319037D2}" type="pres">
      <dgm:prSet presAssocID="{FD6798E9-8F06-F146-AF3C-5357A8256B0E}" presName="cycle" presStyleCnt="0"/>
      <dgm:spPr/>
    </dgm:pt>
    <dgm:pt modelId="{B8AA545A-7EA9-E34E-A314-2E1F8266E205}" type="pres">
      <dgm:prSet presAssocID="{C4AEB847-8147-6B46-9E0C-EE930FF7126B}" presName="nodeFirstNode" presStyleLbl="node1" presStyleIdx="0" presStyleCnt="5">
        <dgm:presLayoutVars>
          <dgm:bulletEnabled val="1"/>
        </dgm:presLayoutVars>
      </dgm:prSet>
      <dgm:spPr/>
    </dgm:pt>
    <dgm:pt modelId="{B4B148F2-D150-C54C-8E2C-781C13CD0D0A}" type="pres">
      <dgm:prSet presAssocID="{CAD34A78-FB4E-6247-BFDC-9CBF424760EC}" presName="sibTransFirstNode" presStyleLbl="bgShp" presStyleIdx="0" presStyleCnt="1"/>
      <dgm:spPr/>
    </dgm:pt>
    <dgm:pt modelId="{C9DB0595-809A-1D42-8FCC-35255B60B9A2}" type="pres">
      <dgm:prSet presAssocID="{6D516FCB-76EC-E14D-86C3-7A34CC0BA6DC}" presName="nodeFollowingNodes" presStyleLbl="node1" presStyleIdx="1" presStyleCnt="5">
        <dgm:presLayoutVars>
          <dgm:bulletEnabled val="1"/>
        </dgm:presLayoutVars>
      </dgm:prSet>
      <dgm:spPr/>
    </dgm:pt>
    <dgm:pt modelId="{A5A91BCE-F27B-CE4F-B864-0E1D0714AB4C}" type="pres">
      <dgm:prSet presAssocID="{0D1143C2-8BE7-2345-A1FB-8D77AA11CD16}" presName="nodeFollowingNodes" presStyleLbl="node1" presStyleIdx="2" presStyleCnt="5">
        <dgm:presLayoutVars>
          <dgm:bulletEnabled val="1"/>
        </dgm:presLayoutVars>
      </dgm:prSet>
      <dgm:spPr/>
    </dgm:pt>
    <dgm:pt modelId="{E225672D-B2D4-F54F-86C0-F95BE883C624}" type="pres">
      <dgm:prSet presAssocID="{D8FD2C87-9FC2-4540-954C-B6B06B0517BC}" presName="nodeFollowingNodes" presStyleLbl="node1" presStyleIdx="3" presStyleCnt="5">
        <dgm:presLayoutVars>
          <dgm:bulletEnabled val="1"/>
        </dgm:presLayoutVars>
      </dgm:prSet>
      <dgm:spPr/>
    </dgm:pt>
    <dgm:pt modelId="{6BADFCCB-0DC0-7449-9F3F-4DF6AEBFC322}" type="pres">
      <dgm:prSet presAssocID="{AC109D3C-259F-7545-82FE-E7B373C1A322}" presName="nodeFollowingNodes" presStyleLbl="node1" presStyleIdx="4" presStyleCnt="5">
        <dgm:presLayoutVars>
          <dgm:bulletEnabled val="1"/>
        </dgm:presLayoutVars>
      </dgm:prSet>
      <dgm:spPr/>
    </dgm:pt>
  </dgm:ptLst>
  <dgm:cxnLst>
    <dgm:cxn modelId="{9EA8F902-E528-D74A-907D-515978E71570}" srcId="{FD6798E9-8F06-F146-AF3C-5357A8256B0E}" destId="{0D1143C2-8BE7-2345-A1FB-8D77AA11CD16}" srcOrd="2" destOrd="0" parTransId="{449F284F-AB98-0A41-B001-7A86087FBCAE}" sibTransId="{FB2B44C2-7734-0642-A69A-0A820F9EB8D0}"/>
    <dgm:cxn modelId="{9614A450-524E-1946-9C56-21E55ADCD946}" type="presOf" srcId="{6D516FCB-76EC-E14D-86C3-7A34CC0BA6DC}" destId="{C9DB0595-809A-1D42-8FCC-35255B60B9A2}" srcOrd="0" destOrd="0" presId="urn:microsoft.com/office/officeart/2005/8/layout/cycle3"/>
    <dgm:cxn modelId="{BE1D6F5B-7645-3942-8B53-75B640003D1B}" type="presOf" srcId="{AC109D3C-259F-7545-82FE-E7B373C1A322}" destId="{6BADFCCB-0DC0-7449-9F3F-4DF6AEBFC322}" srcOrd="0" destOrd="0" presId="urn:microsoft.com/office/officeart/2005/8/layout/cycle3"/>
    <dgm:cxn modelId="{68B58A63-A310-CF4B-B14B-3AF5A612FB65}" srcId="{FD6798E9-8F06-F146-AF3C-5357A8256B0E}" destId="{D8FD2C87-9FC2-4540-954C-B6B06B0517BC}" srcOrd="3" destOrd="0" parTransId="{B5E424E0-3AF9-754E-AE63-B5D0050EB9DB}" sibTransId="{EC1AF21F-A10D-1448-B5D1-3111B69F7007}"/>
    <dgm:cxn modelId="{CDE68DA4-7F41-9B4C-B6D4-92030416F926}" type="presOf" srcId="{0D1143C2-8BE7-2345-A1FB-8D77AA11CD16}" destId="{A5A91BCE-F27B-CE4F-B864-0E1D0714AB4C}" srcOrd="0" destOrd="0" presId="urn:microsoft.com/office/officeart/2005/8/layout/cycle3"/>
    <dgm:cxn modelId="{BCB0D9AC-6804-0441-AB86-F1F28E56A35B}" type="presOf" srcId="{C4AEB847-8147-6B46-9E0C-EE930FF7126B}" destId="{B8AA545A-7EA9-E34E-A314-2E1F8266E205}" srcOrd="0" destOrd="0" presId="urn:microsoft.com/office/officeart/2005/8/layout/cycle3"/>
    <dgm:cxn modelId="{07F2CFB2-B542-244D-B4DF-CB9BB449A69F}" srcId="{FD6798E9-8F06-F146-AF3C-5357A8256B0E}" destId="{C4AEB847-8147-6B46-9E0C-EE930FF7126B}" srcOrd="0" destOrd="0" parTransId="{1E322853-B6F2-3A4C-B9EF-9BDE554F3EAC}" sibTransId="{CAD34A78-FB4E-6247-BFDC-9CBF424760EC}"/>
    <dgm:cxn modelId="{EB2E0EB8-2764-FD4E-8914-843FD0881DF7}" srcId="{FD6798E9-8F06-F146-AF3C-5357A8256B0E}" destId="{6D516FCB-76EC-E14D-86C3-7A34CC0BA6DC}" srcOrd="1" destOrd="0" parTransId="{A7655011-CBE4-BA4A-8FBC-6B9BC78FB3F8}" sibTransId="{AB8416E7-C304-8F42-A28A-BB93C98BBEF1}"/>
    <dgm:cxn modelId="{ABA2CABE-9B6D-1D47-9C01-6A3455E5B629}" type="presOf" srcId="{D8FD2C87-9FC2-4540-954C-B6B06B0517BC}" destId="{E225672D-B2D4-F54F-86C0-F95BE883C624}" srcOrd="0" destOrd="0" presId="urn:microsoft.com/office/officeart/2005/8/layout/cycle3"/>
    <dgm:cxn modelId="{4F77AFC4-4A34-8648-AF27-873D861BA1CB}" srcId="{FD6798E9-8F06-F146-AF3C-5357A8256B0E}" destId="{AC109D3C-259F-7545-82FE-E7B373C1A322}" srcOrd="4" destOrd="0" parTransId="{96E57D1B-9986-5348-B64A-520FA782C867}" sibTransId="{8E8F9D2B-6B26-644E-B9B1-EAFA40E11305}"/>
    <dgm:cxn modelId="{02D843F0-5C21-0640-ABE7-322106EFA251}" type="presOf" srcId="{FD6798E9-8F06-F146-AF3C-5357A8256B0E}" destId="{4DB112F4-E2AE-C943-953E-B5D435DAAE50}" srcOrd="0" destOrd="0" presId="urn:microsoft.com/office/officeart/2005/8/layout/cycle3"/>
    <dgm:cxn modelId="{8ABF12F9-BCF5-A341-A773-222C6D81365B}" type="presOf" srcId="{CAD34A78-FB4E-6247-BFDC-9CBF424760EC}" destId="{B4B148F2-D150-C54C-8E2C-781C13CD0D0A}" srcOrd="0" destOrd="0" presId="urn:microsoft.com/office/officeart/2005/8/layout/cycle3"/>
    <dgm:cxn modelId="{698A69A5-63A0-6148-841D-4CC1A762C3C4}" type="presParOf" srcId="{4DB112F4-E2AE-C943-953E-B5D435DAAE50}" destId="{814D744C-E349-CE42-97B4-34A4319037D2}" srcOrd="0" destOrd="0" presId="urn:microsoft.com/office/officeart/2005/8/layout/cycle3"/>
    <dgm:cxn modelId="{74F2085F-4B26-6D45-9F35-0D35CFF5461C}" type="presParOf" srcId="{814D744C-E349-CE42-97B4-34A4319037D2}" destId="{B8AA545A-7EA9-E34E-A314-2E1F8266E205}" srcOrd="0" destOrd="0" presId="urn:microsoft.com/office/officeart/2005/8/layout/cycle3"/>
    <dgm:cxn modelId="{0BF35887-9029-2841-B17C-B39F1112C3A7}" type="presParOf" srcId="{814D744C-E349-CE42-97B4-34A4319037D2}" destId="{B4B148F2-D150-C54C-8E2C-781C13CD0D0A}" srcOrd="1" destOrd="0" presId="urn:microsoft.com/office/officeart/2005/8/layout/cycle3"/>
    <dgm:cxn modelId="{A872975E-25FA-074A-B15D-72636087301F}" type="presParOf" srcId="{814D744C-E349-CE42-97B4-34A4319037D2}" destId="{C9DB0595-809A-1D42-8FCC-35255B60B9A2}" srcOrd="2" destOrd="0" presId="urn:microsoft.com/office/officeart/2005/8/layout/cycle3"/>
    <dgm:cxn modelId="{628C4BC6-7FBC-2949-812C-73F931E99A53}" type="presParOf" srcId="{814D744C-E349-CE42-97B4-34A4319037D2}" destId="{A5A91BCE-F27B-CE4F-B864-0E1D0714AB4C}" srcOrd="3" destOrd="0" presId="urn:microsoft.com/office/officeart/2005/8/layout/cycle3"/>
    <dgm:cxn modelId="{E87E0CA4-57E7-EB46-A781-10201DAA8E9D}" type="presParOf" srcId="{814D744C-E349-CE42-97B4-34A4319037D2}" destId="{E225672D-B2D4-F54F-86C0-F95BE883C624}" srcOrd="4" destOrd="0" presId="urn:microsoft.com/office/officeart/2005/8/layout/cycle3"/>
    <dgm:cxn modelId="{621D3077-AB53-9A47-BB83-271CA641C633}" type="presParOf" srcId="{814D744C-E349-CE42-97B4-34A4319037D2}" destId="{6BADFCCB-0DC0-7449-9F3F-4DF6AEBFC322}"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D39A44-1C44-D046-895A-7AB797E0799F}">
      <dsp:nvSpPr>
        <dsp:cNvPr id="0" name=""/>
        <dsp:cNvSpPr/>
      </dsp:nvSpPr>
      <dsp:spPr>
        <a:xfrm>
          <a:off x="822959" y="0"/>
          <a:ext cx="9326880" cy="404879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6A5070-6D2C-1243-A350-46366469F9B6}">
      <dsp:nvSpPr>
        <dsp:cNvPr id="0" name=""/>
        <dsp:cNvSpPr/>
      </dsp:nvSpPr>
      <dsp:spPr>
        <a:xfrm>
          <a:off x="6886" y="1214637"/>
          <a:ext cx="3517813" cy="16195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Getting Organized</a:t>
          </a:r>
        </a:p>
      </dsp:txBody>
      <dsp:txXfrm>
        <a:off x="85944" y="1293695"/>
        <a:ext cx="3359697" cy="1461400"/>
      </dsp:txXfrm>
    </dsp:sp>
    <dsp:sp modelId="{B36C542E-DCA5-8144-B985-760B49426031}">
      <dsp:nvSpPr>
        <dsp:cNvPr id="0" name=""/>
        <dsp:cNvSpPr/>
      </dsp:nvSpPr>
      <dsp:spPr>
        <a:xfrm>
          <a:off x="3727493" y="1214637"/>
          <a:ext cx="3517813" cy="16195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Fundraising Strategies</a:t>
          </a:r>
        </a:p>
      </dsp:txBody>
      <dsp:txXfrm>
        <a:off x="3806551" y="1293695"/>
        <a:ext cx="3359697" cy="1461400"/>
      </dsp:txXfrm>
    </dsp:sp>
    <dsp:sp modelId="{14631692-8746-1645-A50F-F80570674A29}">
      <dsp:nvSpPr>
        <dsp:cNvPr id="0" name=""/>
        <dsp:cNvSpPr/>
      </dsp:nvSpPr>
      <dsp:spPr>
        <a:xfrm>
          <a:off x="7448099" y="1214637"/>
          <a:ext cx="3517813" cy="16195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dirty="0"/>
            <a:t>Who is going to do this?</a:t>
          </a:r>
        </a:p>
      </dsp:txBody>
      <dsp:txXfrm>
        <a:off x="7527157" y="1293695"/>
        <a:ext cx="3359697" cy="1461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8D60EE-DD02-7D4D-98BB-39657B1EB247}">
      <dsp:nvSpPr>
        <dsp:cNvPr id="0" name=""/>
        <dsp:cNvSpPr/>
      </dsp:nvSpPr>
      <dsp:spPr>
        <a:xfrm>
          <a:off x="2770" y="97869"/>
          <a:ext cx="2875961" cy="338348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90EC263-47E4-854D-AEB4-6BABC1E30DC1}">
      <dsp:nvSpPr>
        <dsp:cNvPr id="0" name=""/>
        <dsp:cNvSpPr/>
      </dsp:nvSpPr>
      <dsp:spPr>
        <a:xfrm>
          <a:off x="146568" y="233208"/>
          <a:ext cx="2588365" cy="219926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6D4D93-B66E-794F-A404-D3974A2F5329}">
      <dsp:nvSpPr>
        <dsp:cNvPr id="0" name=""/>
        <dsp:cNvSpPr/>
      </dsp:nvSpPr>
      <dsp:spPr>
        <a:xfrm>
          <a:off x="146568" y="2770848"/>
          <a:ext cx="2588365" cy="57516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NEEDS</a:t>
          </a:r>
        </a:p>
      </dsp:txBody>
      <dsp:txXfrm>
        <a:off x="146568" y="2770848"/>
        <a:ext cx="2588365" cy="575165"/>
      </dsp:txXfrm>
    </dsp:sp>
    <dsp:sp modelId="{E71DE275-0083-7A4B-8FC1-B65791F2BACA}">
      <dsp:nvSpPr>
        <dsp:cNvPr id="0" name=""/>
        <dsp:cNvSpPr/>
      </dsp:nvSpPr>
      <dsp:spPr>
        <a:xfrm>
          <a:off x="146568" y="2432473"/>
          <a:ext cx="2588365" cy="338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146568" y="2432473"/>
        <a:ext cx="2588365" cy="338375"/>
      </dsp:txXfrm>
    </dsp:sp>
    <dsp:sp modelId="{DB579694-821F-424C-ACD0-B5951C02DF8A}">
      <dsp:nvSpPr>
        <dsp:cNvPr id="0" name=""/>
        <dsp:cNvSpPr/>
      </dsp:nvSpPr>
      <dsp:spPr>
        <a:xfrm>
          <a:off x="3885133" y="97869"/>
          <a:ext cx="2875961" cy="338348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EEAD46B-C990-5F49-BBE7-123EEBA19411}">
      <dsp:nvSpPr>
        <dsp:cNvPr id="0" name=""/>
        <dsp:cNvSpPr/>
      </dsp:nvSpPr>
      <dsp:spPr>
        <a:xfrm>
          <a:off x="4028931" y="233208"/>
          <a:ext cx="2588365" cy="219926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95A88F-3872-8845-B8A8-5125A9F76686}">
      <dsp:nvSpPr>
        <dsp:cNvPr id="0" name=""/>
        <dsp:cNvSpPr/>
      </dsp:nvSpPr>
      <dsp:spPr>
        <a:xfrm>
          <a:off x="4028931" y="2770848"/>
          <a:ext cx="2588365" cy="57516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GOALS</a:t>
          </a:r>
        </a:p>
      </dsp:txBody>
      <dsp:txXfrm>
        <a:off x="4028931" y="2770848"/>
        <a:ext cx="2588365" cy="575165"/>
      </dsp:txXfrm>
    </dsp:sp>
    <dsp:sp modelId="{7EA7D870-3A68-F447-A29B-D8095D907CB2}">
      <dsp:nvSpPr>
        <dsp:cNvPr id="0" name=""/>
        <dsp:cNvSpPr/>
      </dsp:nvSpPr>
      <dsp:spPr>
        <a:xfrm>
          <a:off x="4028931" y="2432473"/>
          <a:ext cx="2588365" cy="338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4028931" y="2432473"/>
        <a:ext cx="2588365" cy="338375"/>
      </dsp:txXfrm>
    </dsp:sp>
    <dsp:sp modelId="{430CF76E-1222-C743-96C7-ABDC9F861CFB}">
      <dsp:nvSpPr>
        <dsp:cNvPr id="0" name=""/>
        <dsp:cNvSpPr/>
      </dsp:nvSpPr>
      <dsp:spPr>
        <a:xfrm>
          <a:off x="7767496" y="97869"/>
          <a:ext cx="2875961" cy="3383484"/>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309F026-01FA-E64B-AF36-CEC7A9C52B18}">
      <dsp:nvSpPr>
        <dsp:cNvPr id="0" name=""/>
        <dsp:cNvSpPr/>
      </dsp:nvSpPr>
      <dsp:spPr>
        <a:xfrm>
          <a:off x="7911294" y="233208"/>
          <a:ext cx="2588365" cy="219926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6000" r="-2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E1709E-5B43-F84C-A632-50859E768781}">
      <dsp:nvSpPr>
        <dsp:cNvPr id="0" name=""/>
        <dsp:cNvSpPr/>
      </dsp:nvSpPr>
      <dsp:spPr>
        <a:xfrm>
          <a:off x="7911294" y="2770848"/>
          <a:ext cx="2588365" cy="57516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DREAMS</a:t>
          </a:r>
        </a:p>
      </dsp:txBody>
      <dsp:txXfrm>
        <a:off x="7911294" y="2770848"/>
        <a:ext cx="2588365" cy="575165"/>
      </dsp:txXfrm>
    </dsp:sp>
    <dsp:sp modelId="{F79F8042-14CC-BB48-880D-45C42C642854}">
      <dsp:nvSpPr>
        <dsp:cNvPr id="0" name=""/>
        <dsp:cNvSpPr/>
      </dsp:nvSpPr>
      <dsp:spPr>
        <a:xfrm>
          <a:off x="7911294" y="2432473"/>
          <a:ext cx="2588365" cy="3383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7911294" y="2432473"/>
        <a:ext cx="2588365" cy="3383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CF129C-4BAB-894D-96F8-06753E2C752A}">
      <dsp:nvSpPr>
        <dsp:cNvPr id="0" name=""/>
        <dsp:cNvSpPr/>
      </dsp:nvSpPr>
      <dsp:spPr>
        <a:xfrm>
          <a:off x="0" y="130006"/>
          <a:ext cx="3482067" cy="20892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Hook Images</a:t>
          </a:r>
        </a:p>
      </dsp:txBody>
      <dsp:txXfrm>
        <a:off x="509937" y="435968"/>
        <a:ext cx="2462193" cy="1477316"/>
      </dsp:txXfrm>
    </dsp:sp>
    <dsp:sp modelId="{63D8C527-858B-0D45-838B-A531F3AF5A76}">
      <dsp:nvSpPr>
        <dsp:cNvPr id="0" name=""/>
        <dsp:cNvSpPr/>
      </dsp:nvSpPr>
      <dsp:spPr>
        <a:xfrm>
          <a:off x="3830274" y="130006"/>
          <a:ext cx="3482067" cy="20892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Case Statement / Annual Report</a:t>
          </a:r>
        </a:p>
      </dsp:txBody>
      <dsp:txXfrm>
        <a:off x="4340211" y="435968"/>
        <a:ext cx="2462193" cy="1477316"/>
      </dsp:txXfrm>
    </dsp:sp>
    <dsp:sp modelId="{2F4D2F11-EFE5-E54E-8389-D92DA8A7D49D}">
      <dsp:nvSpPr>
        <dsp:cNvPr id="0" name=""/>
        <dsp:cNvSpPr/>
      </dsp:nvSpPr>
      <dsp:spPr>
        <a:xfrm>
          <a:off x="7660549" y="130006"/>
          <a:ext cx="3482067" cy="20892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Videos (short &amp; long)</a:t>
          </a:r>
        </a:p>
      </dsp:txBody>
      <dsp:txXfrm>
        <a:off x="8170486" y="435968"/>
        <a:ext cx="2462193" cy="1477316"/>
      </dsp:txXfrm>
    </dsp:sp>
    <dsp:sp modelId="{8D2C0E05-B826-1B4F-BB6A-29C812DA6203}">
      <dsp:nvSpPr>
        <dsp:cNvPr id="0" name=""/>
        <dsp:cNvSpPr/>
      </dsp:nvSpPr>
      <dsp:spPr>
        <a:xfrm>
          <a:off x="1915137" y="2567453"/>
          <a:ext cx="3482067" cy="20892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1-Pagers</a:t>
          </a:r>
        </a:p>
      </dsp:txBody>
      <dsp:txXfrm>
        <a:off x="2425074" y="2873415"/>
        <a:ext cx="2462193" cy="1477316"/>
      </dsp:txXfrm>
    </dsp:sp>
    <dsp:sp modelId="{2FF37AE7-34B8-B84B-9625-FDED70FF91A1}">
      <dsp:nvSpPr>
        <dsp:cNvPr id="0" name=""/>
        <dsp:cNvSpPr/>
      </dsp:nvSpPr>
      <dsp:spPr>
        <a:xfrm>
          <a:off x="5745411" y="2567453"/>
          <a:ext cx="3482067" cy="20892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Elevator Pitch</a:t>
          </a:r>
        </a:p>
      </dsp:txBody>
      <dsp:txXfrm>
        <a:off x="6255348" y="2873415"/>
        <a:ext cx="2462193" cy="14773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857EC-F5E9-0A4B-95B2-C83AFA5E1C65}">
      <dsp:nvSpPr>
        <dsp:cNvPr id="0" name=""/>
        <dsp:cNvSpPr/>
      </dsp:nvSpPr>
      <dsp:spPr>
        <a:xfrm rot="5400000">
          <a:off x="-239646" y="242094"/>
          <a:ext cx="1597643" cy="111835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Hook</a:t>
          </a:r>
        </a:p>
      </dsp:txBody>
      <dsp:txXfrm rot="-5400000">
        <a:off x="1" y="561622"/>
        <a:ext cx="1118350" cy="479293"/>
      </dsp:txXfrm>
    </dsp:sp>
    <dsp:sp modelId="{D8E410AF-ACDB-604B-AC35-2CC192C40733}">
      <dsp:nvSpPr>
        <dsp:cNvPr id="0" name=""/>
        <dsp:cNvSpPr/>
      </dsp:nvSpPr>
      <dsp:spPr>
        <a:xfrm rot="5400000">
          <a:off x="5304272" y="-4183473"/>
          <a:ext cx="1038468" cy="941031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US" sz="1800" kern="1200" dirty="0"/>
            <a:t> NorCal Premier Soccer leads the country in revolutionizing youth soccer.</a:t>
          </a:r>
        </a:p>
      </dsp:txBody>
      <dsp:txXfrm rot="-5400000">
        <a:off x="1118351" y="53142"/>
        <a:ext cx="9359617" cy="937080"/>
      </dsp:txXfrm>
    </dsp:sp>
    <dsp:sp modelId="{629F6F9C-3F75-EB4E-800D-321265596ADE}">
      <dsp:nvSpPr>
        <dsp:cNvPr id="0" name=""/>
        <dsp:cNvSpPr/>
      </dsp:nvSpPr>
      <dsp:spPr>
        <a:xfrm rot="5400000">
          <a:off x="-239646" y="1645658"/>
          <a:ext cx="1597643" cy="111835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Content</a:t>
          </a:r>
        </a:p>
      </dsp:txBody>
      <dsp:txXfrm rot="-5400000">
        <a:off x="1" y="1965186"/>
        <a:ext cx="1118350" cy="479293"/>
      </dsp:txXfrm>
    </dsp:sp>
    <dsp:sp modelId="{A8E40C4C-3B00-524D-BCC7-8133D6C28229}">
      <dsp:nvSpPr>
        <dsp:cNvPr id="0" name=""/>
        <dsp:cNvSpPr/>
      </dsp:nvSpPr>
      <dsp:spPr>
        <a:xfrm rot="5400000">
          <a:off x="5304272" y="-2779909"/>
          <a:ext cx="1038468" cy="941031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US" sz="1800" kern="1200" dirty="0"/>
            <a:t>238 Member Clubs – over 100,000 youth players	Regional &amp; State Leagues &amp; Cups</a:t>
          </a:r>
        </a:p>
        <a:p>
          <a:pPr marL="171450" lvl="1" indent="-171450" algn="l" defTabSz="800100">
            <a:lnSpc>
              <a:spcPct val="90000"/>
            </a:lnSpc>
            <a:spcBef>
              <a:spcPct val="0"/>
            </a:spcBef>
            <a:spcAft>
              <a:spcPct val="15000"/>
            </a:spcAft>
            <a:buNone/>
          </a:pPr>
          <a:r>
            <a:rPr lang="en-US" sz="1800" kern="1200" dirty="0"/>
            <a:t>Free PDP program		Subsidized Coach Education, Club Dev, Referee Dev</a:t>
          </a:r>
        </a:p>
        <a:p>
          <a:pPr marL="171450" lvl="1" indent="-171450" algn="l" defTabSz="800100">
            <a:lnSpc>
              <a:spcPct val="90000"/>
            </a:lnSpc>
            <a:spcBef>
              <a:spcPct val="0"/>
            </a:spcBef>
            <a:spcAft>
              <a:spcPct val="15000"/>
            </a:spcAft>
            <a:buNone/>
          </a:pPr>
          <a:r>
            <a:rPr lang="en-US" sz="1800" kern="1200" dirty="0"/>
            <a:t>Adult Leagues		Inclusive/collaborative		Women’s Committee</a:t>
          </a:r>
        </a:p>
      </dsp:txBody>
      <dsp:txXfrm rot="-5400000">
        <a:off x="1118351" y="1456706"/>
        <a:ext cx="9359617" cy="937080"/>
      </dsp:txXfrm>
    </dsp:sp>
    <dsp:sp modelId="{701F0E9F-B581-E04E-AD81-BFEE3CDE2417}">
      <dsp:nvSpPr>
        <dsp:cNvPr id="0" name=""/>
        <dsp:cNvSpPr/>
      </dsp:nvSpPr>
      <dsp:spPr>
        <a:xfrm rot="5400000">
          <a:off x="-239646" y="3049222"/>
          <a:ext cx="1597643" cy="111835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Action</a:t>
          </a:r>
        </a:p>
      </dsp:txBody>
      <dsp:txXfrm rot="-5400000">
        <a:off x="1" y="3368750"/>
        <a:ext cx="1118350" cy="479293"/>
      </dsp:txXfrm>
    </dsp:sp>
    <dsp:sp modelId="{4E9F681F-476E-924B-841D-1E7BA614940D}">
      <dsp:nvSpPr>
        <dsp:cNvPr id="0" name=""/>
        <dsp:cNvSpPr/>
      </dsp:nvSpPr>
      <dsp:spPr>
        <a:xfrm rot="5400000">
          <a:off x="5304272" y="-1376345"/>
          <a:ext cx="1038468" cy="941031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None/>
          </a:pPr>
          <a:r>
            <a:rPr lang="en-US" sz="1800" kern="1200" dirty="0"/>
            <a:t> Looking for people like you who share our passion to get involved in strengthening our initiatives and establish Northern California as the best quality environment for the game in our country.  </a:t>
          </a:r>
        </a:p>
      </dsp:txBody>
      <dsp:txXfrm rot="-5400000">
        <a:off x="1118351" y="2860270"/>
        <a:ext cx="9359617" cy="9370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B148F2-D150-C54C-8E2C-781C13CD0D0A}">
      <dsp:nvSpPr>
        <dsp:cNvPr id="0" name=""/>
        <dsp:cNvSpPr/>
      </dsp:nvSpPr>
      <dsp:spPr>
        <a:xfrm>
          <a:off x="603608" y="74380"/>
          <a:ext cx="4485285" cy="4485285"/>
        </a:xfrm>
        <a:prstGeom prst="circularArrow">
          <a:avLst>
            <a:gd name="adj1" fmla="val 5544"/>
            <a:gd name="adj2" fmla="val 330680"/>
            <a:gd name="adj3" fmla="val 13829784"/>
            <a:gd name="adj4" fmla="val 17353272"/>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AA545A-7EA9-E34E-A314-2E1F8266E205}">
      <dsp:nvSpPr>
        <dsp:cNvPr id="0" name=""/>
        <dsp:cNvSpPr/>
      </dsp:nvSpPr>
      <dsp:spPr>
        <a:xfrm>
          <a:off x="1820600" y="99792"/>
          <a:ext cx="2051301" cy="10256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Identification &amp; Research</a:t>
          </a:r>
        </a:p>
      </dsp:txBody>
      <dsp:txXfrm>
        <a:off x="1870668" y="149860"/>
        <a:ext cx="1951165" cy="925514"/>
      </dsp:txXfrm>
    </dsp:sp>
    <dsp:sp modelId="{C9DB0595-809A-1D42-8FCC-35255B60B9A2}">
      <dsp:nvSpPr>
        <dsp:cNvPr id="0" name=""/>
        <dsp:cNvSpPr/>
      </dsp:nvSpPr>
      <dsp:spPr>
        <a:xfrm>
          <a:off x="3639687" y="1421437"/>
          <a:ext cx="2051301" cy="10256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Relationship Building</a:t>
          </a:r>
        </a:p>
      </dsp:txBody>
      <dsp:txXfrm>
        <a:off x="3689755" y="1471505"/>
        <a:ext cx="1951165" cy="925514"/>
      </dsp:txXfrm>
    </dsp:sp>
    <dsp:sp modelId="{A5A91BCE-F27B-CE4F-B864-0E1D0714AB4C}">
      <dsp:nvSpPr>
        <dsp:cNvPr id="0" name=""/>
        <dsp:cNvSpPr/>
      </dsp:nvSpPr>
      <dsp:spPr>
        <a:xfrm>
          <a:off x="2944857" y="3559903"/>
          <a:ext cx="2051301" cy="10256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Inclusion</a:t>
          </a:r>
        </a:p>
      </dsp:txBody>
      <dsp:txXfrm>
        <a:off x="2994925" y="3609971"/>
        <a:ext cx="1951165" cy="925514"/>
      </dsp:txXfrm>
    </dsp:sp>
    <dsp:sp modelId="{E225672D-B2D4-F54F-86C0-F95BE883C624}">
      <dsp:nvSpPr>
        <dsp:cNvPr id="0" name=""/>
        <dsp:cNvSpPr/>
      </dsp:nvSpPr>
      <dsp:spPr>
        <a:xfrm>
          <a:off x="696342" y="3559903"/>
          <a:ext cx="2051301" cy="10256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The Ask</a:t>
          </a:r>
        </a:p>
      </dsp:txBody>
      <dsp:txXfrm>
        <a:off x="746410" y="3609971"/>
        <a:ext cx="1951165" cy="925514"/>
      </dsp:txXfrm>
    </dsp:sp>
    <dsp:sp modelId="{6BADFCCB-0DC0-7449-9F3F-4DF6AEBFC322}">
      <dsp:nvSpPr>
        <dsp:cNvPr id="0" name=""/>
        <dsp:cNvSpPr/>
      </dsp:nvSpPr>
      <dsp:spPr>
        <a:xfrm>
          <a:off x="1512" y="1421437"/>
          <a:ext cx="2051301" cy="102565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Gratitude &amp; Reporting</a:t>
          </a:r>
        </a:p>
      </dsp:txBody>
      <dsp:txXfrm>
        <a:off x="51580" y="1471505"/>
        <a:ext cx="1951165" cy="92551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 name="Shape 4"/>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96" name="Shape 96"/>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1" indent="457200" algn="l" rtl="0">
              <a:spcBef>
                <a:spcPts val="0"/>
              </a:spcBef>
              <a:spcAft>
                <a:spcPts val="0"/>
              </a:spcAft>
              <a:buNone/>
            </a:pPr>
            <a:endParaRPr sz="1200" b="0" i="0" u="none" strike="noStrike" cap="none">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 name="Shape 10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latin typeface="Calibri"/>
                <a:ea typeface="Calibri"/>
                <a:cs typeface="Calibri"/>
                <a:sym typeface="Calibri"/>
              </a:rPr>
              <a:t>Elevator Pitch worksheet</a:t>
            </a:r>
            <a:endParaRPr sz="1200" b="0" i="0" u="none" strike="noStrike" cap="none" dirty="0">
              <a:latin typeface="Calibri"/>
              <a:ea typeface="Calibri"/>
              <a:cs typeface="Calibri"/>
              <a:sym typeface="Calibri"/>
            </a:endParaRPr>
          </a:p>
        </p:txBody>
      </p:sp>
    </p:spTree>
    <p:extLst>
      <p:ext uri="{BB962C8B-B14F-4D97-AF65-F5344CB8AC3E}">
        <p14:creationId xmlns:p14="http://schemas.microsoft.com/office/powerpoint/2010/main" val="2831380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 name="Shape 10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latin typeface="Calibri"/>
              <a:ea typeface="Calibri"/>
              <a:cs typeface="Calibri"/>
              <a:sym typeface="Calibri"/>
            </a:endParaRPr>
          </a:p>
        </p:txBody>
      </p:sp>
    </p:spTree>
    <p:extLst>
      <p:ext uri="{BB962C8B-B14F-4D97-AF65-F5344CB8AC3E}">
        <p14:creationId xmlns:p14="http://schemas.microsoft.com/office/powerpoint/2010/main" val="1912181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 name="Shape 10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latin typeface="Calibri"/>
                <a:ea typeface="Calibri"/>
                <a:cs typeface="Calibri"/>
                <a:sym typeface="Calibri"/>
              </a:rPr>
              <a:t>Hook image example</a:t>
            </a:r>
            <a:endParaRPr sz="1200" b="0" i="0" u="none" strike="noStrike" cap="none" dirty="0">
              <a:latin typeface="Calibri"/>
              <a:ea typeface="Calibri"/>
              <a:cs typeface="Calibri"/>
              <a:sym typeface="Calibri"/>
            </a:endParaRPr>
          </a:p>
        </p:txBody>
      </p:sp>
    </p:spTree>
    <p:extLst>
      <p:ext uri="{BB962C8B-B14F-4D97-AF65-F5344CB8AC3E}">
        <p14:creationId xmlns:p14="http://schemas.microsoft.com/office/powerpoint/2010/main" val="1321906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 name="Shape 10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latin typeface="Calibri"/>
              <a:ea typeface="Calibri"/>
              <a:cs typeface="Calibri"/>
              <a:sym typeface="Calibri"/>
            </a:endParaRPr>
          </a:p>
        </p:txBody>
      </p:sp>
    </p:spTree>
    <p:extLst>
      <p:ext uri="{BB962C8B-B14F-4D97-AF65-F5344CB8AC3E}">
        <p14:creationId xmlns:p14="http://schemas.microsoft.com/office/powerpoint/2010/main" val="2088160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 name="Shape 10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latin typeface="Calibri"/>
              <a:ea typeface="Calibri"/>
              <a:cs typeface="Calibri"/>
              <a:sym typeface="Calibri"/>
            </a:endParaRPr>
          </a:p>
        </p:txBody>
      </p:sp>
    </p:spTree>
    <p:extLst>
      <p:ext uri="{BB962C8B-B14F-4D97-AF65-F5344CB8AC3E}">
        <p14:creationId xmlns:p14="http://schemas.microsoft.com/office/powerpoint/2010/main" val="3188899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 name="Shape 10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latin typeface="Calibri"/>
                <a:ea typeface="Calibri"/>
                <a:cs typeface="Calibri"/>
                <a:sym typeface="Calibri"/>
              </a:rPr>
              <a:t>Elevator Pitch worksheet</a:t>
            </a:r>
            <a:endParaRPr sz="1200" b="0" i="0" u="none" strike="noStrike" cap="none" dirty="0">
              <a:latin typeface="Calibri"/>
              <a:ea typeface="Calibri"/>
              <a:cs typeface="Calibri"/>
              <a:sym typeface="Calibri"/>
            </a:endParaRPr>
          </a:p>
        </p:txBody>
      </p:sp>
    </p:spTree>
    <p:extLst>
      <p:ext uri="{BB962C8B-B14F-4D97-AF65-F5344CB8AC3E}">
        <p14:creationId xmlns:p14="http://schemas.microsoft.com/office/powerpoint/2010/main" val="61709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 name="Shape 10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latin typeface="Calibri"/>
                <a:ea typeface="Calibri"/>
                <a:cs typeface="Calibri"/>
                <a:sym typeface="Calibri"/>
              </a:rPr>
              <a:t>Selection of fundraising strategies</a:t>
            </a:r>
          </a:p>
          <a:p>
            <a:pPr marL="0" marR="0" lvl="0" indent="0" algn="l" rtl="0">
              <a:spcBef>
                <a:spcPts val="0"/>
              </a:spcBef>
              <a:spcAft>
                <a:spcPts val="0"/>
              </a:spcAft>
              <a:buNone/>
            </a:pPr>
            <a:r>
              <a:rPr lang="en-US" sz="1200" b="0" i="0" u="none" strike="noStrike" cap="none" dirty="0">
                <a:latin typeface="Calibri"/>
                <a:ea typeface="Calibri"/>
                <a:cs typeface="Calibri"/>
                <a:sym typeface="Calibri"/>
              </a:rPr>
              <a:t>Screen through organization values</a:t>
            </a:r>
            <a:endParaRPr sz="1200" b="0" i="0" u="none" strike="noStrike" cap="none" dirty="0">
              <a:latin typeface="Calibri"/>
              <a:ea typeface="Calibri"/>
              <a:cs typeface="Calibri"/>
              <a:sym typeface="Calibri"/>
            </a:endParaRPr>
          </a:p>
        </p:txBody>
      </p:sp>
    </p:spTree>
    <p:extLst>
      <p:ext uri="{BB962C8B-B14F-4D97-AF65-F5344CB8AC3E}">
        <p14:creationId xmlns:p14="http://schemas.microsoft.com/office/powerpoint/2010/main" val="1831817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 name="Shape 10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latin typeface="Calibri"/>
              <a:ea typeface="Calibri"/>
              <a:cs typeface="Calibri"/>
              <a:sym typeface="Calibri"/>
            </a:endParaRPr>
          </a:p>
        </p:txBody>
      </p:sp>
    </p:spTree>
    <p:extLst>
      <p:ext uri="{BB962C8B-B14F-4D97-AF65-F5344CB8AC3E}">
        <p14:creationId xmlns:p14="http://schemas.microsoft.com/office/powerpoint/2010/main" val="3097123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 name="Shape 10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latin typeface="Calibri"/>
              <a:ea typeface="Calibri"/>
              <a:cs typeface="Calibri"/>
              <a:sym typeface="Calibri"/>
            </a:endParaRPr>
          </a:p>
        </p:txBody>
      </p:sp>
    </p:spTree>
    <p:extLst>
      <p:ext uri="{BB962C8B-B14F-4D97-AF65-F5344CB8AC3E}">
        <p14:creationId xmlns:p14="http://schemas.microsoft.com/office/powerpoint/2010/main" val="311390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 name="Shape 10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latin typeface="Calibri"/>
              <a:ea typeface="Calibri"/>
              <a:cs typeface="Calibri"/>
              <a:sym typeface="Calibri"/>
            </a:endParaRPr>
          </a:p>
        </p:txBody>
      </p:sp>
    </p:spTree>
    <p:extLst>
      <p:ext uri="{BB962C8B-B14F-4D97-AF65-F5344CB8AC3E}">
        <p14:creationId xmlns:p14="http://schemas.microsoft.com/office/powerpoint/2010/main" val="4267297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 name="Shape 10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 name="Shape 10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latin typeface="Calibri"/>
              <a:ea typeface="Calibri"/>
              <a:cs typeface="Calibri"/>
              <a:sym typeface="Calibri"/>
            </a:endParaRPr>
          </a:p>
        </p:txBody>
      </p:sp>
    </p:spTree>
    <p:extLst>
      <p:ext uri="{BB962C8B-B14F-4D97-AF65-F5344CB8AC3E}">
        <p14:creationId xmlns:p14="http://schemas.microsoft.com/office/powerpoint/2010/main" val="21794951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 name="Shape 10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latin typeface="Calibri"/>
              <a:ea typeface="Calibri"/>
              <a:cs typeface="Calibri"/>
              <a:sym typeface="Calibri"/>
            </a:endParaRPr>
          </a:p>
        </p:txBody>
      </p:sp>
    </p:spTree>
    <p:extLst>
      <p:ext uri="{BB962C8B-B14F-4D97-AF65-F5344CB8AC3E}">
        <p14:creationId xmlns:p14="http://schemas.microsoft.com/office/powerpoint/2010/main" val="29086821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 name="Shape 10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latin typeface="Calibri"/>
              <a:ea typeface="Calibri"/>
              <a:cs typeface="Calibri"/>
              <a:sym typeface="Calibri"/>
            </a:endParaRPr>
          </a:p>
        </p:txBody>
      </p:sp>
    </p:spTree>
    <p:extLst>
      <p:ext uri="{BB962C8B-B14F-4D97-AF65-F5344CB8AC3E}">
        <p14:creationId xmlns:p14="http://schemas.microsoft.com/office/powerpoint/2010/main" val="421204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 name="Shape 10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dirty="0">
              <a:latin typeface="Calibri"/>
              <a:ea typeface="Calibri"/>
              <a:cs typeface="Calibri"/>
              <a:sym typeface="Calibri"/>
            </a:endParaRPr>
          </a:p>
        </p:txBody>
      </p:sp>
    </p:spTree>
    <p:extLst>
      <p:ext uri="{BB962C8B-B14F-4D97-AF65-F5344CB8AC3E}">
        <p14:creationId xmlns:p14="http://schemas.microsoft.com/office/powerpoint/2010/main" val="3689130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24" name="Shape 624"/>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a:p>
            <a:pPr marL="0" marR="0" lvl="0" indent="0" algn="l" rtl="0">
              <a:spcBef>
                <a:spcPts val="0"/>
              </a:spcBef>
              <a:spcAft>
                <a:spcPts val="0"/>
              </a:spcAft>
              <a:buNone/>
            </a:pPr>
            <a:endParaRPr sz="1200" b="0" i="0" u="none" strike="noStrike" cap="none">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 name="Shape 10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4268404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 name="Shape 10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2708986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 name="Shape 10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latin typeface="Calibri"/>
                <a:ea typeface="Calibri"/>
                <a:cs typeface="Calibri"/>
                <a:sym typeface="Calibri"/>
              </a:rPr>
              <a:t>RESEARCH - What do you have to work with – parents/members in club, alumni, community (businesses, government, other NGO’s), parks, location, events</a:t>
            </a:r>
          </a:p>
          <a:p>
            <a:pPr marL="0" marR="0" lvl="0" indent="0" algn="l" rtl="0">
              <a:spcBef>
                <a:spcPts val="0"/>
              </a:spcBef>
              <a:spcAft>
                <a:spcPts val="0"/>
              </a:spcAft>
              <a:buNone/>
            </a:pPr>
            <a:r>
              <a:rPr lang="en-US" sz="1200" b="0" i="0" u="none" strike="noStrike" cap="none" dirty="0">
                <a:latin typeface="Calibri"/>
                <a:ea typeface="Calibri"/>
                <a:cs typeface="Calibri"/>
                <a:sym typeface="Calibri"/>
              </a:rPr>
              <a:t>Decide in advance – avoid fights later on in case you’re very successful</a:t>
            </a:r>
            <a:endParaRPr sz="1200" b="0" i="0" u="none" strike="noStrike" cap="none" dirty="0">
              <a:latin typeface="Calibri"/>
              <a:ea typeface="Calibri"/>
              <a:cs typeface="Calibri"/>
              <a:sym typeface="Calibri"/>
            </a:endParaRPr>
          </a:p>
        </p:txBody>
      </p:sp>
    </p:spTree>
    <p:extLst>
      <p:ext uri="{BB962C8B-B14F-4D97-AF65-F5344CB8AC3E}">
        <p14:creationId xmlns:p14="http://schemas.microsoft.com/office/powerpoint/2010/main" val="19521303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 name="Shape 10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latin typeface="Calibri"/>
                <a:ea typeface="Calibri"/>
                <a:cs typeface="Calibri"/>
                <a:sym typeface="Calibri"/>
              </a:rPr>
              <a:t>Selection of fundraising strategies</a:t>
            </a:r>
          </a:p>
          <a:p>
            <a:pPr marL="0" marR="0" lvl="0" indent="0" algn="l" rtl="0">
              <a:spcBef>
                <a:spcPts val="0"/>
              </a:spcBef>
              <a:spcAft>
                <a:spcPts val="0"/>
              </a:spcAft>
              <a:buNone/>
            </a:pPr>
            <a:r>
              <a:rPr lang="en-US" sz="1200" b="0" i="0" u="none" strike="noStrike" cap="none" dirty="0">
                <a:latin typeface="Calibri"/>
                <a:ea typeface="Calibri"/>
                <a:cs typeface="Calibri"/>
                <a:sym typeface="Calibri"/>
              </a:rPr>
              <a:t>Screen through organization values</a:t>
            </a:r>
            <a:endParaRPr sz="1200" b="0" i="0" u="none" strike="noStrike" cap="none" dirty="0">
              <a:latin typeface="Calibri"/>
              <a:ea typeface="Calibri"/>
              <a:cs typeface="Calibri"/>
              <a:sym typeface="Calibri"/>
            </a:endParaRPr>
          </a:p>
        </p:txBody>
      </p:sp>
    </p:spTree>
    <p:extLst>
      <p:ext uri="{BB962C8B-B14F-4D97-AF65-F5344CB8AC3E}">
        <p14:creationId xmlns:p14="http://schemas.microsoft.com/office/powerpoint/2010/main" val="3873224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 name="Shape 10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3767675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 name="Shape 10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latin typeface="Calibri"/>
                <a:ea typeface="Calibri"/>
                <a:cs typeface="Calibri"/>
                <a:sym typeface="Calibri"/>
              </a:rPr>
              <a:t>Hook image example</a:t>
            </a:r>
            <a:endParaRPr sz="1200" b="0" i="0" u="none" strike="noStrike" cap="none" dirty="0">
              <a:latin typeface="Calibri"/>
              <a:ea typeface="Calibri"/>
              <a:cs typeface="Calibri"/>
              <a:sym typeface="Calibri"/>
            </a:endParaRPr>
          </a:p>
        </p:txBody>
      </p:sp>
    </p:spTree>
    <p:extLst>
      <p:ext uri="{BB962C8B-B14F-4D97-AF65-F5344CB8AC3E}">
        <p14:creationId xmlns:p14="http://schemas.microsoft.com/office/powerpoint/2010/main" val="2423394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3" name="Shape 103"/>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dirty="0">
                <a:latin typeface="Calibri"/>
                <a:ea typeface="Calibri"/>
                <a:cs typeface="Calibri"/>
                <a:sym typeface="Calibri"/>
              </a:rPr>
              <a:t>Example of Case Statement – Soccer w/out Borders</a:t>
            </a:r>
            <a:endParaRPr sz="1200" b="0" i="0" u="none" strike="noStrike" cap="none" dirty="0">
              <a:latin typeface="Calibri"/>
              <a:ea typeface="Calibri"/>
              <a:cs typeface="Calibri"/>
              <a:sym typeface="Calibri"/>
            </a:endParaRPr>
          </a:p>
        </p:txBody>
      </p:sp>
    </p:spTree>
    <p:extLst>
      <p:ext uri="{BB962C8B-B14F-4D97-AF65-F5344CB8AC3E}">
        <p14:creationId xmlns:p14="http://schemas.microsoft.com/office/powerpoint/2010/main" val="24875223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rgbClr val="666666"/>
        </a:solidFill>
        <a:effectLst/>
      </p:bgPr>
    </p:bg>
    <p:spTree>
      <p:nvGrpSpPr>
        <p:cNvPr id="1" name="Shape 10"/>
        <p:cNvGrpSpPr/>
        <p:nvPr/>
      </p:nvGrpSpPr>
      <p:grpSpPr>
        <a:xfrm>
          <a:off x="0" y="0"/>
          <a:ext cx="0" cy="0"/>
          <a:chOff x="0" y="0"/>
          <a:chExt cx="0" cy="0"/>
        </a:xfrm>
      </p:grpSpPr>
      <p:pic>
        <p:nvPicPr>
          <p:cNvPr id="11" name="Shape 11" descr="horizon.png"/>
          <p:cNvPicPr preferRelativeResize="0"/>
          <p:nvPr/>
        </p:nvPicPr>
        <p:blipFill rotWithShape="1">
          <a:blip r:embed="rId2">
            <a:alphaModFix/>
          </a:blip>
          <a:srcRect t="33333"/>
          <a:stretch/>
        </p:blipFill>
        <p:spPr>
          <a:xfrm>
            <a:off x="0" y="0"/>
            <a:ext cx="12192000" cy="4543425"/>
          </a:xfrm>
          <a:prstGeom prst="rect">
            <a:avLst/>
          </a:prstGeom>
          <a:noFill/>
          <a:ln>
            <a:noFill/>
          </a:ln>
        </p:spPr>
      </p:pic>
      <p:sp>
        <p:nvSpPr>
          <p:cNvPr id="12" name="Shape 12"/>
          <p:cNvSpPr txBox="1">
            <a:spLocks noGrp="1"/>
          </p:cNvSpPr>
          <p:nvPr>
            <p:ph type="body" idx="1"/>
          </p:nvPr>
        </p:nvSpPr>
        <p:spPr>
          <a:xfrm>
            <a:off x="1625600" y="3886200"/>
            <a:ext cx="8534400" cy="17526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600"/>
              </a:spcBef>
              <a:spcAft>
                <a:spcPts val="0"/>
              </a:spcAft>
              <a:buClr>
                <a:srgbClr val="DC9E1F"/>
              </a:buClr>
              <a:buSzPts val="1700"/>
              <a:buFont typeface="Arial"/>
              <a:buNone/>
              <a:defRPr sz="1700" b="0" i="0" u="none" strike="noStrike" cap="none">
                <a:solidFill>
                  <a:srgbClr val="DC9E1F"/>
                </a:solidFill>
                <a:latin typeface="Arial Narrow"/>
                <a:ea typeface="Arial Narrow"/>
                <a:cs typeface="Arial Narrow"/>
                <a:sym typeface="Arial Narrow"/>
              </a:defRPr>
            </a:lvl1pPr>
            <a:lvl2pPr marL="914400" marR="0" lvl="1" indent="-228600" algn="ctr" rtl="0">
              <a:lnSpc>
                <a:spcPct val="100000"/>
              </a:lnSpc>
              <a:spcBef>
                <a:spcPts val="600"/>
              </a:spcBef>
              <a:spcAft>
                <a:spcPts val="0"/>
              </a:spcAft>
              <a:buClr>
                <a:srgbClr val="DC9E1F"/>
              </a:buClr>
              <a:buSzPts val="1700"/>
              <a:buFont typeface="Arial"/>
              <a:buNone/>
              <a:defRPr sz="1700" b="0" i="0" u="none" strike="noStrike" cap="none">
                <a:solidFill>
                  <a:srgbClr val="DC9E1F"/>
                </a:solidFill>
                <a:latin typeface="Arial Narrow"/>
                <a:ea typeface="Arial Narrow"/>
                <a:cs typeface="Arial Narrow"/>
                <a:sym typeface="Arial Narrow"/>
              </a:defRPr>
            </a:lvl2pPr>
            <a:lvl3pPr marL="1371600" marR="0" lvl="2" indent="-228600" algn="ctr" rtl="0">
              <a:lnSpc>
                <a:spcPct val="100000"/>
              </a:lnSpc>
              <a:spcBef>
                <a:spcPts val="600"/>
              </a:spcBef>
              <a:spcAft>
                <a:spcPts val="0"/>
              </a:spcAft>
              <a:buClr>
                <a:srgbClr val="DC9E1F"/>
              </a:buClr>
              <a:buSzPts val="1700"/>
              <a:buFont typeface="Arial"/>
              <a:buNone/>
              <a:defRPr sz="1700" b="0" i="0" u="none" strike="noStrike" cap="none">
                <a:solidFill>
                  <a:srgbClr val="DC9E1F"/>
                </a:solidFill>
                <a:latin typeface="Arial Narrow"/>
                <a:ea typeface="Arial Narrow"/>
                <a:cs typeface="Arial Narrow"/>
                <a:sym typeface="Arial Narrow"/>
              </a:defRPr>
            </a:lvl3pPr>
            <a:lvl4pPr marL="1828800" marR="0" lvl="3" indent="-228600" algn="ctr" rtl="0">
              <a:lnSpc>
                <a:spcPct val="100000"/>
              </a:lnSpc>
              <a:spcBef>
                <a:spcPts val="600"/>
              </a:spcBef>
              <a:spcAft>
                <a:spcPts val="0"/>
              </a:spcAft>
              <a:buClr>
                <a:srgbClr val="DC9E1F"/>
              </a:buClr>
              <a:buSzPts val="1700"/>
              <a:buFont typeface="Arial"/>
              <a:buNone/>
              <a:defRPr sz="1700" b="0" i="0" u="none" strike="noStrike" cap="none">
                <a:solidFill>
                  <a:srgbClr val="DC9E1F"/>
                </a:solidFill>
                <a:latin typeface="Arial Narrow"/>
                <a:ea typeface="Arial Narrow"/>
                <a:cs typeface="Arial Narrow"/>
                <a:sym typeface="Arial Narrow"/>
              </a:defRPr>
            </a:lvl4pPr>
            <a:lvl5pPr marL="2286000" marR="0" lvl="4" indent="-228600" algn="ctr" rtl="0">
              <a:lnSpc>
                <a:spcPct val="100000"/>
              </a:lnSpc>
              <a:spcBef>
                <a:spcPts val="600"/>
              </a:spcBef>
              <a:spcAft>
                <a:spcPts val="0"/>
              </a:spcAft>
              <a:buClr>
                <a:srgbClr val="DC9E1F"/>
              </a:buClr>
              <a:buSzPts val="1700"/>
              <a:buFont typeface="Arial"/>
              <a:buNone/>
              <a:defRPr sz="1700" b="0" i="0" u="none" strike="noStrike" cap="none">
                <a:solidFill>
                  <a:srgbClr val="DC9E1F"/>
                </a:solidFill>
                <a:latin typeface="Arial Narrow"/>
                <a:ea typeface="Arial Narrow"/>
                <a:cs typeface="Arial Narrow"/>
                <a:sym typeface="Arial Narrow"/>
              </a:defRPr>
            </a:lvl5pPr>
            <a:lvl6pPr marL="2743200" marR="0" lvl="5"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6pPr>
            <a:lvl7pPr marL="3200400" marR="0" lvl="6"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7pPr>
            <a:lvl8pPr marL="3657600" marR="0" lvl="7"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8pPr>
            <a:lvl9pPr marL="4114800" marR="0" lvl="8"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9pPr>
          </a:lstStyle>
          <a:p>
            <a:endParaRPr/>
          </a:p>
        </p:txBody>
      </p:sp>
      <p:sp>
        <p:nvSpPr>
          <p:cNvPr id="13" name="Shape 13"/>
          <p:cNvSpPr txBox="1">
            <a:spLocks noGrp="1"/>
          </p:cNvSpPr>
          <p:nvPr>
            <p:ph type="title"/>
          </p:nvPr>
        </p:nvSpPr>
        <p:spPr>
          <a:xfrm>
            <a:off x="914400" y="2007889"/>
            <a:ext cx="10363200" cy="1470026"/>
          </a:xfrm>
          <a:prstGeom prst="rect">
            <a:avLst/>
          </a:prstGeom>
          <a:noFill/>
          <a:ln>
            <a:noFill/>
          </a:ln>
        </p:spPr>
        <p:txBody>
          <a:bodyPr spcFirstLastPara="1" wrap="square" lIns="91425" tIns="91425" rIns="91425" bIns="91425" anchor="b" anchorCtr="0"/>
          <a:lstStyle>
            <a:lvl1pPr marL="0" marR="0" lvl="0" indent="0" algn="ctr" rtl="0">
              <a:lnSpc>
                <a:spcPct val="100000"/>
              </a:lnSpc>
              <a:spcBef>
                <a:spcPts val="0"/>
              </a:spcBef>
              <a:spcAft>
                <a:spcPts val="0"/>
              </a:spcAft>
              <a:buClr>
                <a:srgbClr val="FFFFFF"/>
              </a:buClr>
              <a:buSzPts val="3200"/>
              <a:buFont typeface="Arial Narrow"/>
              <a:buNone/>
              <a:defRPr sz="3200" b="0" i="0" u="none" strike="noStrike" cap="none">
                <a:solidFill>
                  <a:srgbClr val="FFFFFF"/>
                </a:solidFill>
                <a:latin typeface="Arial Narrow"/>
                <a:ea typeface="Arial Narrow"/>
                <a:cs typeface="Arial Narrow"/>
                <a:sym typeface="Arial Narrow"/>
              </a:defRPr>
            </a:lvl1pPr>
            <a:lvl2pPr marL="0" marR="0" lvl="1"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2pPr>
            <a:lvl3pPr marL="0" marR="0" lvl="2"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3pPr>
            <a:lvl4pPr marL="0" marR="0" lvl="3"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4pPr>
            <a:lvl5pPr marL="0" marR="0" lvl="4"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5pPr>
            <a:lvl6pPr marL="0" marR="0" lvl="5"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6pPr>
            <a:lvl7pPr marL="0" marR="0" lvl="6"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7pPr>
            <a:lvl8pPr marL="0" marR="0" lvl="7"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8pPr>
            <a:lvl9pPr marL="0" marR="0" lvl="8"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9pPr>
          </a:lstStyle>
          <a:p>
            <a:endParaRPr/>
          </a:p>
        </p:txBody>
      </p:sp>
      <p:sp>
        <p:nvSpPr>
          <p:cNvPr id="14" name="Shape 14"/>
          <p:cNvSpPr txBox="1">
            <a:spLocks noGrp="1"/>
          </p:cNvSpPr>
          <p:nvPr>
            <p:ph type="sldNum" idx="12"/>
          </p:nvPr>
        </p:nvSpPr>
        <p:spPr>
          <a:xfrm>
            <a:off x="11147638" y="6416994"/>
            <a:ext cx="231563" cy="243841"/>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8839200" y="274639"/>
            <a:ext cx="2743200" cy="5851526"/>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1pPr>
            <a:lvl2pPr marL="0" marR="0" lvl="1"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2pPr>
            <a:lvl3pPr marL="0" marR="0" lvl="2"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3pPr>
            <a:lvl4pPr marL="0" marR="0" lvl="3"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4pPr>
            <a:lvl5pPr marL="0" marR="0" lvl="4"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5pPr>
            <a:lvl6pPr marL="0" marR="0" lvl="5"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6pPr>
            <a:lvl7pPr marL="0" marR="0" lvl="6"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7pPr>
            <a:lvl8pPr marL="0" marR="0" lvl="7"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8pPr>
            <a:lvl9pPr marL="0" marR="0" lvl="8"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9pPr>
          </a:lstStyle>
          <a:p>
            <a:endParaRPr/>
          </a:p>
        </p:txBody>
      </p:sp>
      <p:sp>
        <p:nvSpPr>
          <p:cNvPr id="55" name="Shape 55"/>
          <p:cNvSpPr txBox="1">
            <a:spLocks noGrp="1"/>
          </p:cNvSpPr>
          <p:nvPr>
            <p:ph type="body" idx="1"/>
          </p:nvPr>
        </p:nvSpPr>
        <p:spPr>
          <a:xfrm>
            <a:off x="609600" y="274639"/>
            <a:ext cx="8026400" cy="5851526"/>
          </a:xfrm>
          <a:prstGeom prst="rect">
            <a:avLst/>
          </a:prstGeom>
          <a:noFill/>
          <a:ln>
            <a:noFill/>
          </a:ln>
        </p:spPr>
        <p:txBody>
          <a:bodyPr spcFirstLastPara="1" wrap="square" lIns="91425" tIns="91425" rIns="91425" bIns="91425" anchor="t" anchorCtr="0"/>
          <a:lstStyle>
            <a:lvl1pPr marL="457200" marR="0" lvl="0"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1pPr>
            <a:lvl2pPr marL="914400" marR="0" lvl="1"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2pPr>
            <a:lvl3pPr marL="1371600" marR="0" lvl="2"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3pPr>
            <a:lvl4pPr marL="1828800" marR="0" lvl="3"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4pPr>
            <a:lvl5pPr marL="2286000" marR="0" lvl="4"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5pPr>
            <a:lvl6pPr marL="2743200" marR="0" lvl="5"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6pPr>
            <a:lvl7pPr marL="3200400" marR="0" lvl="6"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7pPr>
            <a:lvl8pPr marL="3657600" marR="0" lvl="7"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8pPr>
            <a:lvl9pPr marL="4114800" marR="0" lvl="8"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9pPr>
          </a:lstStyle>
          <a:p>
            <a:endParaRPr/>
          </a:p>
        </p:txBody>
      </p:sp>
      <p:sp>
        <p:nvSpPr>
          <p:cNvPr id="56" name="Shape 56"/>
          <p:cNvSpPr txBox="1">
            <a:spLocks noGrp="1"/>
          </p:cNvSpPr>
          <p:nvPr>
            <p:ph type="sldNum" idx="12"/>
          </p:nvPr>
        </p:nvSpPr>
        <p:spPr>
          <a:xfrm>
            <a:off x="11147638" y="6416994"/>
            <a:ext cx="231563" cy="243841"/>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rgbClr val="666666"/>
        </a:solidFill>
        <a:effectLst/>
      </p:bgPr>
    </p:bg>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2209800" y="2130425"/>
            <a:ext cx="7772400" cy="1470025"/>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2pPr>
            <a:lvl3pPr marL="0" marR="0" lvl="2"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3pPr>
            <a:lvl4pPr marL="0" marR="0" lvl="3"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4pPr>
            <a:lvl5pPr marL="0" marR="0" lvl="4"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5pPr>
            <a:lvl6pPr marL="0" marR="0" lvl="5"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6pPr>
            <a:lvl7pPr marL="0" marR="0" lvl="6"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7pPr>
            <a:lvl8pPr marL="0" marR="0" lvl="7"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8pPr>
            <a:lvl9pPr marL="0" marR="0" lvl="8"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9pPr>
          </a:lstStyle>
          <a:p>
            <a:endParaRPr/>
          </a:p>
        </p:txBody>
      </p:sp>
      <p:sp>
        <p:nvSpPr>
          <p:cNvPr id="59" name="Shape 59"/>
          <p:cNvSpPr txBox="1">
            <a:spLocks noGrp="1"/>
          </p:cNvSpPr>
          <p:nvPr>
            <p:ph type="body" idx="1"/>
          </p:nvPr>
        </p:nvSpPr>
        <p:spPr>
          <a:xfrm>
            <a:off x="2895600" y="3886200"/>
            <a:ext cx="6400800" cy="1752600"/>
          </a:xfrm>
          <a:prstGeom prst="rect">
            <a:avLst/>
          </a:prstGeom>
          <a:noFill/>
          <a:ln>
            <a:noFill/>
          </a:ln>
        </p:spPr>
        <p:txBody>
          <a:bodyPr spcFirstLastPara="1" wrap="square" lIns="91425" tIns="91425" rIns="91425" bIns="91425" anchor="t" anchorCtr="0"/>
          <a:lstStyle>
            <a:lvl1pPr marL="457200" marR="0" lvl="0" indent="-228600" algn="ctr" rtl="0">
              <a:lnSpc>
                <a:spcPct val="100000"/>
              </a:lnSpc>
              <a:spcBef>
                <a:spcPts val="70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L="914400" marR="0" lvl="1" indent="-228600" algn="ctr" rtl="0">
              <a:lnSpc>
                <a:spcPct val="100000"/>
              </a:lnSpc>
              <a:spcBef>
                <a:spcPts val="70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2pPr>
            <a:lvl3pPr marL="1371600" marR="0" lvl="2" indent="-228600" algn="ctr" rtl="0">
              <a:lnSpc>
                <a:spcPct val="100000"/>
              </a:lnSpc>
              <a:spcBef>
                <a:spcPts val="70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3pPr>
            <a:lvl4pPr marL="1828800" marR="0" lvl="3" indent="-228600" algn="ctr" rtl="0">
              <a:lnSpc>
                <a:spcPct val="100000"/>
              </a:lnSpc>
              <a:spcBef>
                <a:spcPts val="70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4pPr>
            <a:lvl5pPr marL="2286000" marR="0" lvl="4" indent="-228600" algn="ctr" rtl="0">
              <a:lnSpc>
                <a:spcPct val="100000"/>
              </a:lnSpc>
              <a:spcBef>
                <a:spcPts val="70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5pPr>
            <a:lvl6pPr marL="2743200" marR="0" lvl="5"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6pPr>
            <a:lvl7pPr marL="3200400" marR="0" lvl="6"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7pPr>
            <a:lvl8pPr marL="3657600" marR="0" lvl="7"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8pPr>
            <a:lvl9pPr marL="4114800" marR="0" lvl="8"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9pPr>
          </a:lstStyle>
          <a:p>
            <a:endParaRPr/>
          </a:p>
        </p:txBody>
      </p:sp>
      <p:sp>
        <p:nvSpPr>
          <p:cNvPr id="60" name="Shape 60"/>
          <p:cNvSpPr txBox="1">
            <a:spLocks noGrp="1"/>
          </p:cNvSpPr>
          <p:nvPr>
            <p:ph type="sldNum" idx="12"/>
          </p:nvPr>
        </p:nvSpPr>
        <p:spPr>
          <a:xfrm>
            <a:off x="9952176" y="6404292"/>
            <a:ext cx="258624" cy="269241"/>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bg>
      <p:bgPr>
        <a:solidFill>
          <a:srgbClr val="666666"/>
        </a:solidFill>
        <a:effectLst/>
      </p:bgPr>
    </p:bg>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981200" y="274638"/>
            <a:ext cx="8229600" cy="1143001"/>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2pPr>
            <a:lvl3pPr marL="0" marR="0" lvl="2"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3pPr>
            <a:lvl4pPr marL="0" marR="0" lvl="3"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4pPr>
            <a:lvl5pPr marL="0" marR="0" lvl="4"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5pPr>
            <a:lvl6pPr marL="0" marR="0" lvl="5"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6pPr>
            <a:lvl7pPr marL="0" marR="0" lvl="6"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7pPr>
            <a:lvl8pPr marL="0" marR="0" lvl="7"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8pPr>
            <a:lvl9pPr marL="0" marR="0" lvl="8"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9pPr>
          </a:lstStyle>
          <a:p>
            <a:endParaRPr/>
          </a:p>
        </p:txBody>
      </p:sp>
      <p:sp>
        <p:nvSpPr>
          <p:cNvPr id="63" name="Shape 63"/>
          <p:cNvSpPr txBox="1">
            <a:spLocks noGrp="1"/>
          </p:cNvSpPr>
          <p:nvPr>
            <p:ph type="body" idx="1"/>
          </p:nvPr>
        </p:nvSpPr>
        <p:spPr>
          <a:xfrm>
            <a:off x="1981200" y="1600200"/>
            <a:ext cx="8229600" cy="4525963"/>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1pPr>
            <a:lvl2pPr marL="914400" marR="0" lvl="1"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2pPr>
            <a:lvl3pPr marL="1371600" marR="0" lvl="2"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3pPr>
            <a:lvl4pPr marL="1828800" marR="0" lvl="3"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4pPr>
            <a:lvl5pPr marL="2286000" marR="0" lvl="4"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5pPr>
            <a:lvl6pPr marL="2743200" marR="0" lvl="5"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6pPr>
            <a:lvl7pPr marL="3200400" marR="0" lvl="6"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7pPr>
            <a:lvl8pPr marL="3657600" marR="0" lvl="7"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8pPr>
            <a:lvl9pPr marL="4114800" marR="0" lvl="8"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9pPr>
          </a:lstStyle>
          <a:p>
            <a:endParaRPr/>
          </a:p>
        </p:txBody>
      </p:sp>
      <p:sp>
        <p:nvSpPr>
          <p:cNvPr id="64" name="Shape 64"/>
          <p:cNvSpPr txBox="1">
            <a:spLocks noGrp="1"/>
          </p:cNvSpPr>
          <p:nvPr>
            <p:ph type="sldNum" idx="12"/>
          </p:nvPr>
        </p:nvSpPr>
        <p:spPr>
          <a:xfrm>
            <a:off x="9952176" y="6404292"/>
            <a:ext cx="258624" cy="269241"/>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tx">
  <p:cSld name="TITLE_AND_BODY">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812800" y="274638"/>
            <a:ext cx="10566400" cy="1143001"/>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1pPr>
            <a:lvl2pPr marL="0" marR="0" lvl="1"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2pPr>
            <a:lvl3pPr marL="0" marR="0" lvl="2"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3pPr>
            <a:lvl4pPr marL="0" marR="0" lvl="3"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4pPr>
            <a:lvl5pPr marL="0" marR="0" lvl="4"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5pPr>
            <a:lvl6pPr marL="0" marR="0" lvl="5"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6pPr>
            <a:lvl7pPr marL="0" marR="0" lvl="6"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7pPr>
            <a:lvl8pPr marL="0" marR="0" lvl="7"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8pPr>
            <a:lvl9pPr marL="0" marR="0" lvl="8"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9pPr>
          </a:lstStyle>
          <a:p>
            <a:endParaRPr/>
          </a:p>
        </p:txBody>
      </p:sp>
      <p:sp>
        <p:nvSpPr>
          <p:cNvPr id="17" name="Shape 17"/>
          <p:cNvSpPr txBox="1">
            <a:spLocks noGrp="1"/>
          </p:cNvSpPr>
          <p:nvPr>
            <p:ph type="body" idx="1"/>
          </p:nvPr>
        </p:nvSpPr>
        <p:spPr>
          <a:xfrm>
            <a:off x="812800" y="1600200"/>
            <a:ext cx="10566400" cy="4114800"/>
          </a:xfrm>
          <a:prstGeom prst="rect">
            <a:avLst/>
          </a:prstGeom>
          <a:noFill/>
          <a:ln>
            <a:noFill/>
          </a:ln>
        </p:spPr>
        <p:txBody>
          <a:bodyPr spcFirstLastPara="1" wrap="square" lIns="91425" tIns="91425" rIns="91425" bIns="91425" anchor="t" anchorCtr="0"/>
          <a:lstStyle>
            <a:lvl1pPr marL="457200" marR="0" lvl="0"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1pPr>
            <a:lvl2pPr marL="914400" marR="0" lvl="1"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2pPr>
            <a:lvl3pPr marL="1371600" marR="0" lvl="2"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3pPr>
            <a:lvl4pPr marL="1828800" marR="0" lvl="3"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4pPr>
            <a:lvl5pPr marL="2286000" marR="0" lvl="4"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5pPr>
            <a:lvl6pPr marL="2743200" marR="0" lvl="5"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6pPr>
            <a:lvl7pPr marL="3200400" marR="0" lvl="6"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7pPr>
            <a:lvl8pPr marL="3657600" marR="0" lvl="7"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8pPr>
            <a:lvl9pPr marL="4114800" marR="0" lvl="8"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9pPr>
          </a:lstStyle>
          <a:p>
            <a:endParaRPr/>
          </a:p>
        </p:txBody>
      </p:sp>
      <p:sp>
        <p:nvSpPr>
          <p:cNvPr id="18" name="Shape 18"/>
          <p:cNvSpPr txBox="1">
            <a:spLocks noGrp="1"/>
          </p:cNvSpPr>
          <p:nvPr>
            <p:ph type="sldNum" idx="12"/>
          </p:nvPr>
        </p:nvSpPr>
        <p:spPr>
          <a:xfrm>
            <a:off x="11147638" y="6416994"/>
            <a:ext cx="231563" cy="243841"/>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solidFill>
          <a:srgbClr val="666666"/>
        </a:solidFill>
        <a:effectLst/>
      </p:bgPr>
    </p:bg>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812800" y="4962526"/>
            <a:ext cx="10513485" cy="1362076"/>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FFFFFF"/>
              </a:buClr>
              <a:buSzPts val="3200"/>
              <a:buFont typeface="Arial Narrow"/>
              <a:buNone/>
              <a:defRPr sz="3200" b="0" i="0" u="none" strike="noStrike" cap="none">
                <a:solidFill>
                  <a:srgbClr val="FFFFFF"/>
                </a:solidFill>
                <a:latin typeface="Arial Narrow"/>
                <a:ea typeface="Arial Narrow"/>
                <a:cs typeface="Arial Narrow"/>
                <a:sym typeface="Arial Narrow"/>
              </a:defRPr>
            </a:lvl1pPr>
            <a:lvl2pPr marL="0" marR="0" lvl="1"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2pPr>
            <a:lvl3pPr marL="0" marR="0" lvl="2"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3pPr>
            <a:lvl4pPr marL="0" marR="0" lvl="3"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4pPr>
            <a:lvl5pPr marL="0" marR="0" lvl="4"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5pPr>
            <a:lvl6pPr marL="0" marR="0" lvl="5"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6pPr>
            <a:lvl7pPr marL="0" marR="0" lvl="6"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7pPr>
            <a:lvl8pPr marL="0" marR="0" lvl="7"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8pPr>
            <a:lvl9pPr marL="0" marR="0" lvl="8"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9pPr>
          </a:lstStyle>
          <a:p>
            <a:endParaRPr/>
          </a:p>
        </p:txBody>
      </p:sp>
      <p:sp>
        <p:nvSpPr>
          <p:cNvPr id="23" name="Shape 23"/>
          <p:cNvSpPr txBox="1">
            <a:spLocks noGrp="1"/>
          </p:cNvSpPr>
          <p:nvPr>
            <p:ph type="body" idx="1"/>
          </p:nvPr>
        </p:nvSpPr>
        <p:spPr>
          <a:xfrm>
            <a:off x="812800" y="3462339"/>
            <a:ext cx="10513485" cy="1500188"/>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600"/>
              </a:spcBef>
              <a:spcAft>
                <a:spcPts val="0"/>
              </a:spcAft>
              <a:buClr>
                <a:srgbClr val="DC9E1F"/>
              </a:buClr>
              <a:buSzPts val="1700"/>
              <a:buFont typeface="Arial"/>
              <a:buNone/>
              <a:defRPr sz="1700" b="0" i="0" u="none" strike="noStrike" cap="none">
                <a:solidFill>
                  <a:srgbClr val="DC9E1F"/>
                </a:solidFill>
                <a:latin typeface="Arial Narrow"/>
                <a:ea typeface="Arial Narrow"/>
                <a:cs typeface="Arial Narrow"/>
                <a:sym typeface="Arial Narrow"/>
              </a:defRPr>
            </a:lvl1pPr>
            <a:lvl2pPr marL="914400" marR="0" lvl="1" indent="-228600" algn="l" rtl="0">
              <a:lnSpc>
                <a:spcPct val="100000"/>
              </a:lnSpc>
              <a:spcBef>
                <a:spcPts val="600"/>
              </a:spcBef>
              <a:spcAft>
                <a:spcPts val="0"/>
              </a:spcAft>
              <a:buClr>
                <a:srgbClr val="DC9E1F"/>
              </a:buClr>
              <a:buSzPts val="1700"/>
              <a:buFont typeface="Arial"/>
              <a:buNone/>
              <a:defRPr sz="1700" b="0" i="0" u="none" strike="noStrike" cap="none">
                <a:solidFill>
                  <a:srgbClr val="DC9E1F"/>
                </a:solidFill>
                <a:latin typeface="Arial Narrow"/>
                <a:ea typeface="Arial Narrow"/>
                <a:cs typeface="Arial Narrow"/>
                <a:sym typeface="Arial Narrow"/>
              </a:defRPr>
            </a:lvl2pPr>
            <a:lvl3pPr marL="1371600" marR="0" lvl="2" indent="-228600" algn="l" rtl="0">
              <a:lnSpc>
                <a:spcPct val="100000"/>
              </a:lnSpc>
              <a:spcBef>
                <a:spcPts val="600"/>
              </a:spcBef>
              <a:spcAft>
                <a:spcPts val="0"/>
              </a:spcAft>
              <a:buClr>
                <a:srgbClr val="DC9E1F"/>
              </a:buClr>
              <a:buSzPts val="1700"/>
              <a:buFont typeface="Arial"/>
              <a:buNone/>
              <a:defRPr sz="1700" b="0" i="0" u="none" strike="noStrike" cap="none">
                <a:solidFill>
                  <a:srgbClr val="DC9E1F"/>
                </a:solidFill>
                <a:latin typeface="Arial Narrow"/>
                <a:ea typeface="Arial Narrow"/>
                <a:cs typeface="Arial Narrow"/>
                <a:sym typeface="Arial Narrow"/>
              </a:defRPr>
            </a:lvl3pPr>
            <a:lvl4pPr marL="1828800" marR="0" lvl="3" indent="-228600" algn="l" rtl="0">
              <a:lnSpc>
                <a:spcPct val="100000"/>
              </a:lnSpc>
              <a:spcBef>
                <a:spcPts val="600"/>
              </a:spcBef>
              <a:spcAft>
                <a:spcPts val="0"/>
              </a:spcAft>
              <a:buClr>
                <a:srgbClr val="DC9E1F"/>
              </a:buClr>
              <a:buSzPts val="1700"/>
              <a:buFont typeface="Arial"/>
              <a:buNone/>
              <a:defRPr sz="1700" b="0" i="0" u="none" strike="noStrike" cap="none">
                <a:solidFill>
                  <a:srgbClr val="DC9E1F"/>
                </a:solidFill>
                <a:latin typeface="Arial Narrow"/>
                <a:ea typeface="Arial Narrow"/>
                <a:cs typeface="Arial Narrow"/>
                <a:sym typeface="Arial Narrow"/>
              </a:defRPr>
            </a:lvl4pPr>
            <a:lvl5pPr marL="2286000" marR="0" lvl="4" indent="-228600" algn="l" rtl="0">
              <a:lnSpc>
                <a:spcPct val="100000"/>
              </a:lnSpc>
              <a:spcBef>
                <a:spcPts val="600"/>
              </a:spcBef>
              <a:spcAft>
                <a:spcPts val="0"/>
              </a:spcAft>
              <a:buClr>
                <a:srgbClr val="DC9E1F"/>
              </a:buClr>
              <a:buSzPts val="1700"/>
              <a:buFont typeface="Arial"/>
              <a:buNone/>
              <a:defRPr sz="1700" b="0" i="0" u="none" strike="noStrike" cap="none">
                <a:solidFill>
                  <a:srgbClr val="DC9E1F"/>
                </a:solidFill>
                <a:latin typeface="Arial Narrow"/>
                <a:ea typeface="Arial Narrow"/>
                <a:cs typeface="Arial Narrow"/>
                <a:sym typeface="Arial Narrow"/>
              </a:defRPr>
            </a:lvl5pPr>
            <a:lvl6pPr marL="2743200" marR="0" lvl="5"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6pPr>
            <a:lvl7pPr marL="3200400" marR="0" lvl="6"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7pPr>
            <a:lvl8pPr marL="3657600" marR="0" lvl="7"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8pPr>
            <a:lvl9pPr marL="4114800" marR="0" lvl="8"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9pPr>
          </a:lstStyle>
          <a:p>
            <a:endParaRPr/>
          </a:p>
        </p:txBody>
      </p:sp>
      <p:sp>
        <p:nvSpPr>
          <p:cNvPr id="24" name="Shape 24"/>
          <p:cNvSpPr txBox="1">
            <a:spLocks noGrp="1"/>
          </p:cNvSpPr>
          <p:nvPr>
            <p:ph type="sldNum" idx="12"/>
          </p:nvPr>
        </p:nvSpPr>
        <p:spPr>
          <a:xfrm>
            <a:off x="11147638" y="6416994"/>
            <a:ext cx="231563" cy="243841"/>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5"/>
        <p:cNvGrpSpPr/>
        <p:nvPr/>
      </p:nvGrpSpPr>
      <p:grpSpPr>
        <a:xfrm>
          <a:off x="0" y="0"/>
          <a:ext cx="0" cy="0"/>
          <a:chOff x="0" y="0"/>
          <a:chExt cx="0" cy="0"/>
        </a:xfrm>
      </p:grpSpPr>
      <p:sp>
        <p:nvSpPr>
          <p:cNvPr id="26" name="Shape 26"/>
          <p:cNvSpPr txBox="1">
            <a:spLocks noGrp="1"/>
          </p:cNvSpPr>
          <p:nvPr>
            <p:ph type="body" idx="1"/>
          </p:nvPr>
        </p:nvSpPr>
        <p:spPr>
          <a:xfrm>
            <a:off x="812800" y="1600200"/>
            <a:ext cx="4978400" cy="4114800"/>
          </a:xfrm>
          <a:prstGeom prst="rect">
            <a:avLst/>
          </a:prstGeom>
          <a:noFill/>
          <a:ln>
            <a:noFill/>
          </a:ln>
        </p:spPr>
        <p:txBody>
          <a:bodyPr spcFirstLastPara="1" wrap="square" lIns="91425" tIns="91425" rIns="91425" bIns="91425" anchor="t" anchorCtr="0"/>
          <a:lstStyle>
            <a:lvl1pPr marL="457200" marR="0" lvl="0"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1pPr>
            <a:lvl2pPr marL="914400" marR="0" lvl="1"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2pPr>
            <a:lvl3pPr marL="1371600" marR="0" lvl="2"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3pPr>
            <a:lvl4pPr marL="1828800" marR="0" lvl="3"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4pPr>
            <a:lvl5pPr marL="2286000" marR="0" lvl="4"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5pPr>
            <a:lvl6pPr marL="2743200" marR="0" lvl="5"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6pPr>
            <a:lvl7pPr marL="3200400" marR="0" lvl="6"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7pPr>
            <a:lvl8pPr marL="3657600" marR="0" lvl="7"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8pPr>
            <a:lvl9pPr marL="4114800" marR="0" lvl="8"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9pPr>
          </a:lstStyle>
          <a:p>
            <a:endParaRPr/>
          </a:p>
        </p:txBody>
      </p:sp>
      <p:sp>
        <p:nvSpPr>
          <p:cNvPr id="27" name="Shape 27"/>
          <p:cNvSpPr txBox="1">
            <a:spLocks noGrp="1"/>
          </p:cNvSpPr>
          <p:nvPr>
            <p:ph type="title"/>
          </p:nvPr>
        </p:nvSpPr>
        <p:spPr>
          <a:xfrm>
            <a:off x="812800" y="274638"/>
            <a:ext cx="10566400" cy="1143001"/>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1pPr>
            <a:lvl2pPr marL="0" marR="0" lvl="1"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2pPr>
            <a:lvl3pPr marL="0" marR="0" lvl="2"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3pPr>
            <a:lvl4pPr marL="0" marR="0" lvl="3"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4pPr>
            <a:lvl5pPr marL="0" marR="0" lvl="4"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5pPr>
            <a:lvl6pPr marL="0" marR="0" lvl="5"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6pPr>
            <a:lvl7pPr marL="0" marR="0" lvl="6"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7pPr>
            <a:lvl8pPr marL="0" marR="0" lvl="7"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8pPr>
            <a:lvl9pPr marL="0" marR="0" lvl="8"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9pPr>
          </a:lstStyle>
          <a:p>
            <a:endParaRPr/>
          </a:p>
        </p:txBody>
      </p:sp>
      <p:sp>
        <p:nvSpPr>
          <p:cNvPr id="28" name="Shape 28"/>
          <p:cNvSpPr txBox="1">
            <a:spLocks noGrp="1"/>
          </p:cNvSpPr>
          <p:nvPr>
            <p:ph type="sldNum" idx="12"/>
          </p:nvPr>
        </p:nvSpPr>
        <p:spPr>
          <a:xfrm>
            <a:off x="11147638" y="6416994"/>
            <a:ext cx="231563" cy="243841"/>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9"/>
        <p:cNvGrpSpPr/>
        <p:nvPr/>
      </p:nvGrpSpPr>
      <p:grpSpPr>
        <a:xfrm>
          <a:off x="0" y="0"/>
          <a:ext cx="0" cy="0"/>
          <a:chOff x="0" y="0"/>
          <a:chExt cx="0" cy="0"/>
        </a:xfrm>
      </p:grpSpPr>
      <p:sp>
        <p:nvSpPr>
          <p:cNvPr id="30" name="Shape 30"/>
          <p:cNvSpPr txBox="1">
            <a:spLocks noGrp="1"/>
          </p:cNvSpPr>
          <p:nvPr>
            <p:ph type="body" idx="1"/>
          </p:nvPr>
        </p:nvSpPr>
        <p:spPr>
          <a:xfrm>
            <a:off x="6400800" y="2209800"/>
            <a:ext cx="4978400" cy="3505200"/>
          </a:xfrm>
          <a:prstGeom prst="rect">
            <a:avLst/>
          </a:prstGeom>
          <a:noFill/>
          <a:ln>
            <a:noFill/>
          </a:ln>
        </p:spPr>
        <p:txBody>
          <a:bodyPr spcFirstLastPara="1" wrap="square" lIns="91425" tIns="91425" rIns="91425" bIns="91425" anchor="t" anchorCtr="0"/>
          <a:lstStyle>
            <a:lvl1pPr marL="457200" marR="0" lvl="0"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1pPr>
            <a:lvl2pPr marL="914400" marR="0" lvl="1"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2pPr>
            <a:lvl3pPr marL="1371600" marR="0" lvl="2"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3pPr>
            <a:lvl4pPr marL="1828800" marR="0" lvl="3"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4pPr>
            <a:lvl5pPr marL="2286000" marR="0" lvl="4"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5pPr>
            <a:lvl6pPr marL="2743200" marR="0" lvl="5"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6pPr>
            <a:lvl7pPr marL="3200400" marR="0" lvl="6"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7pPr>
            <a:lvl8pPr marL="3657600" marR="0" lvl="7"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8pPr>
            <a:lvl9pPr marL="4114800" marR="0" lvl="8"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9pPr>
          </a:lstStyle>
          <a:p>
            <a:endParaRPr/>
          </a:p>
        </p:txBody>
      </p:sp>
      <p:sp>
        <p:nvSpPr>
          <p:cNvPr id="31" name="Shape 31"/>
          <p:cNvSpPr txBox="1">
            <a:spLocks noGrp="1"/>
          </p:cNvSpPr>
          <p:nvPr>
            <p:ph type="title"/>
          </p:nvPr>
        </p:nvSpPr>
        <p:spPr>
          <a:xfrm>
            <a:off x="812800" y="274638"/>
            <a:ext cx="10566400" cy="1143001"/>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1pPr>
            <a:lvl2pPr marL="0" marR="0" lvl="1"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2pPr>
            <a:lvl3pPr marL="0" marR="0" lvl="2"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3pPr>
            <a:lvl4pPr marL="0" marR="0" lvl="3"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4pPr>
            <a:lvl5pPr marL="0" marR="0" lvl="4"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5pPr>
            <a:lvl6pPr marL="0" marR="0" lvl="5"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6pPr>
            <a:lvl7pPr marL="0" marR="0" lvl="6"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7pPr>
            <a:lvl8pPr marL="0" marR="0" lvl="7"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8pPr>
            <a:lvl9pPr marL="0" marR="0" lvl="8"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9pPr>
          </a:lstStyle>
          <a:p>
            <a:endParaRPr/>
          </a:p>
        </p:txBody>
      </p:sp>
      <p:sp>
        <p:nvSpPr>
          <p:cNvPr id="32" name="Shape 32"/>
          <p:cNvSpPr txBox="1">
            <a:spLocks noGrp="1"/>
          </p:cNvSpPr>
          <p:nvPr>
            <p:ph type="body" idx="2"/>
          </p:nvPr>
        </p:nvSpPr>
        <p:spPr>
          <a:xfrm>
            <a:off x="812800" y="1600200"/>
            <a:ext cx="4978400" cy="574675"/>
          </a:xfrm>
          <a:prstGeom prst="rect">
            <a:avLst/>
          </a:prstGeom>
          <a:noFill/>
          <a:ln>
            <a:noFill/>
          </a:ln>
        </p:spPr>
        <p:txBody>
          <a:bodyPr spcFirstLastPara="1" wrap="square" lIns="91425" tIns="91425" rIns="91425" bIns="91425" anchor="b" anchorCtr="0"/>
          <a:lstStyle>
            <a:lvl1pPr marL="457200" marR="0" lvl="0"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1pPr>
            <a:lvl2pPr marL="914400" marR="0" lvl="1"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2pPr>
            <a:lvl3pPr marL="1371600" marR="0" lvl="2"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3pPr>
            <a:lvl4pPr marL="1828800" marR="0" lvl="3"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4pPr>
            <a:lvl5pPr marL="2286000" marR="0" lvl="4"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5pPr>
            <a:lvl6pPr marL="2743200" marR="0" lvl="5"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6pPr>
            <a:lvl7pPr marL="3200400" marR="0" lvl="6"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7pPr>
            <a:lvl8pPr marL="3657600" marR="0" lvl="7"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8pPr>
            <a:lvl9pPr marL="4114800" marR="0" lvl="8"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9pPr>
          </a:lstStyle>
          <a:p>
            <a:endParaRPr/>
          </a:p>
        </p:txBody>
      </p:sp>
      <p:sp>
        <p:nvSpPr>
          <p:cNvPr id="33" name="Shape 33"/>
          <p:cNvSpPr txBox="1">
            <a:spLocks noGrp="1"/>
          </p:cNvSpPr>
          <p:nvPr>
            <p:ph type="body" idx="3"/>
          </p:nvPr>
        </p:nvSpPr>
        <p:spPr>
          <a:xfrm>
            <a:off x="6400800" y="1600200"/>
            <a:ext cx="4978400" cy="574675"/>
          </a:xfrm>
          <a:prstGeom prst="rect">
            <a:avLst/>
          </a:prstGeom>
          <a:noFill/>
          <a:ln>
            <a:noFill/>
          </a:ln>
        </p:spPr>
        <p:txBody>
          <a:bodyPr spcFirstLastPara="1" wrap="square" lIns="91425" tIns="91425" rIns="91425" bIns="91425" anchor="b" anchorCtr="0"/>
          <a:lstStyle>
            <a:lvl1pPr marL="457200" marR="0" lvl="0"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1pPr>
            <a:lvl2pPr marL="914400" marR="0" lvl="1"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2pPr>
            <a:lvl3pPr marL="1371600" marR="0" lvl="2"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3pPr>
            <a:lvl4pPr marL="1828800" marR="0" lvl="3"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4pPr>
            <a:lvl5pPr marL="2286000" marR="0" lvl="4"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5pPr>
            <a:lvl6pPr marL="2743200" marR="0" lvl="5"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6pPr>
            <a:lvl7pPr marL="3200400" marR="0" lvl="6"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7pPr>
            <a:lvl8pPr marL="3657600" marR="0" lvl="7"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8pPr>
            <a:lvl9pPr marL="4114800" marR="0" lvl="8"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9pPr>
          </a:lstStyle>
          <a:p>
            <a:endParaRPr/>
          </a:p>
        </p:txBody>
      </p:sp>
      <p:sp>
        <p:nvSpPr>
          <p:cNvPr id="34" name="Shape 34"/>
          <p:cNvSpPr txBox="1">
            <a:spLocks noGrp="1"/>
          </p:cNvSpPr>
          <p:nvPr>
            <p:ph type="sldNum" idx="12"/>
          </p:nvPr>
        </p:nvSpPr>
        <p:spPr>
          <a:xfrm>
            <a:off x="11147638" y="6416994"/>
            <a:ext cx="231563" cy="243841"/>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812800" y="274638"/>
            <a:ext cx="10566400" cy="1143001"/>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1pPr>
            <a:lvl2pPr marL="0" marR="0" lvl="1"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2pPr>
            <a:lvl3pPr marL="0" marR="0" lvl="2"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3pPr>
            <a:lvl4pPr marL="0" marR="0" lvl="3"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4pPr>
            <a:lvl5pPr marL="0" marR="0" lvl="4"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5pPr>
            <a:lvl6pPr marL="0" marR="0" lvl="5"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6pPr>
            <a:lvl7pPr marL="0" marR="0" lvl="6"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7pPr>
            <a:lvl8pPr marL="0" marR="0" lvl="7"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8pPr>
            <a:lvl9pPr marL="0" marR="0" lvl="8"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9pPr>
          </a:lstStyle>
          <a:p>
            <a:endParaRPr/>
          </a:p>
        </p:txBody>
      </p:sp>
      <p:sp>
        <p:nvSpPr>
          <p:cNvPr id="37" name="Shape 37"/>
          <p:cNvSpPr txBox="1">
            <a:spLocks noGrp="1"/>
          </p:cNvSpPr>
          <p:nvPr>
            <p:ph type="sldNum" idx="12"/>
          </p:nvPr>
        </p:nvSpPr>
        <p:spPr>
          <a:xfrm>
            <a:off x="11147638" y="6416994"/>
            <a:ext cx="231563" cy="243841"/>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38"/>
        <p:cNvGrpSpPr/>
        <p:nvPr/>
      </p:nvGrpSpPr>
      <p:grpSpPr>
        <a:xfrm>
          <a:off x="0" y="0"/>
          <a:ext cx="0" cy="0"/>
          <a:chOff x="0" y="0"/>
          <a:chExt cx="0" cy="0"/>
        </a:xfrm>
      </p:grpSpPr>
      <p:sp>
        <p:nvSpPr>
          <p:cNvPr id="39" name="Shape 39"/>
          <p:cNvSpPr txBox="1">
            <a:spLocks noGrp="1"/>
          </p:cNvSpPr>
          <p:nvPr>
            <p:ph type="body" idx="1"/>
          </p:nvPr>
        </p:nvSpPr>
        <p:spPr>
          <a:xfrm>
            <a:off x="5283200" y="1447800"/>
            <a:ext cx="6197600" cy="4267200"/>
          </a:xfrm>
          <a:prstGeom prst="rect">
            <a:avLst/>
          </a:prstGeom>
          <a:noFill/>
          <a:ln>
            <a:noFill/>
          </a:ln>
        </p:spPr>
        <p:txBody>
          <a:bodyPr spcFirstLastPara="1" wrap="square" lIns="91425" tIns="91425" rIns="91425" bIns="91425" anchor="t" anchorCtr="0"/>
          <a:lstStyle>
            <a:lvl1pPr marL="457200" marR="0" lvl="0"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1pPr>
            <a:lvl2pPr marL="914400" marR="0" lvl="1"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2pPr>
            <a:lvl3pPr marL="1371600" marR="0" lvl="2"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3pPr>
            <a:lvl4pPr marL="1828800" marR="0" lvl="3"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4pPr>
            <a:lvl5pPr marL="2286000" marR="0" lvl="4"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5pPr>
            <a:lvl6pPr marL="2743200" marR="0" lvl="5"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6pPr>
            <a:lvl7pPr marL="3200400" marR="0" lvl="6"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7pPr>
            <a:lvl8pPr marL="3657600" marR="0" lvl="7"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8pPr>
            <a:lvl9pPr marL="4114800" marR="0" lvl="8"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9pPr>
          </a:lstStyle>
          <a:p>
            <a:endParaRPr/>
          </a:p>
        </p:txBody>
      </p:sp>
      <p:sp>
        <p:nvSpPr>
          <p:cNvPr id="40" name="Shape 40"/>
          <p:cNvSpPr txBox="1">
            <a:spLocks noGrp="1"/>
          </p:cNvSpPr>
          <p:nvPr>
            <p:ph type="title"/>
          </p:nvPr>
        </p:nvSpPr>
        <p:spPr>
          <a:xfrm>
            <a:off x="816863" y="1447800"/>
            <a:ext cx="3962401" cy="1097281"/>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DC9E1F"/>
              </a:buClr>
              <a:buSzPts val="1800"/>
              <a:buFont typeface="Arial Narrow"/>
              <a:buNone/>
              <a:defRPr sz="1800" b="0" i="0" u="none" strike="noStrike" cap="none">
                <a:solidFill>
                  <a:srgbClr val="DC9E1F"/>
                </a:solidFill>
                <a:latin typeface="Arial Narrow"/>
                <a:ea typeface="Arial Narrow"/>
                <a:cs typeface="Arial Narrow"/>
                <a:sym typeface="Arial Narrow"/>
              </a:defRPr>
            </a:lvl1pPr>
            <a:lvl2pPr marL="0" marR="0" lvl="1"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2pPr>
            <a:lvl3pPr marL="0" marR="0" lvl="2"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3pPr>
            <a:lvl4pPr marL="0" marR="0" lvl="3"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4pPr>
            <a:lvl5pPr marL="0" marR="0" lvl="4"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5pPr>
            <a:lvl6pPr marL="0" marR="0" lvl="5"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6pPr>
            <a:lvl7pPr marL="0" marR="0" lvl="6"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7pPr>
            <a:lvl8pPr marL="0" marR="0" lvl="7"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8pPr>
            <a:lvl9pPr marL="0" marR="0" lvl="8"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9pPr>
          </a:lstStyle>
          <a:p>
            <a:endParaRPr/>
          </a:p>
        </p:txBody>
      </p:sp>
      <p:sp>
        <p:nvSpPr>
          <p:cNvPr id="41" name="Shape 41"/>
          <p:cNvSpPr txBox="1">
            <a:spLocks noGrp="1"/>
          </p:cNvSpPr>
          <p:nvPr>
            <p:ph type="body" idx="2"/>
          </p:nvPr>
        </p:nvSpPr>
        <p:spPr>
          <a:xfrm>
            <a:off x="816863" y="2547891"/>
            <a:ext cx="3962401" cy="3167110"/>
          </a:xfrm>
          <a:prstGeom prst="rect">
            <a:avLst/>
          </a:prstGeom>
          <a:noFill/>
          <a:ln>
            <a:noFill/>
          </a:ln>
        </p:spPr>
        <p:txBody>
          <a:bodyPr spcFirstLastPara="1" wrap="square" lIns="91425" tIns="91425" rIns="91425" bIns="91425" anchor="t" anchorCtr="0"/>
          <a:lstStyle>
            <a:lvl1pPr marL="457200" marR="0" lvl="0"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1pPr>
            <a:lvl2pPr marL="914400" marR="0" lvl="1"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2pPr>
            <a:lvl3pPr marL="1371600" marR="0" lvl="2"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3pPr>
            <a:lvl4pPr marL="1828800" marR="0" lvl="3"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4pPr>
            <a:lvl5pPr marL="2286000" marR="0" lvl="4"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5pPr>
            <a:lvl6pPr marL="2743200" marR="0" lvl="5"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6pPr>
            <a:lvl7pPr marL="3200400" marR="0" lvl="6"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7pPr>
            <a:lvl8pPr marL="3657600" marR="0" lvl="7"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8pPr>
            <a:lvl9pPr marL="4114800" marR="0" lvl="8"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9pPr>
          </a:lstStyle>
          <a:p>
            <a:endParaRPr/>
          </a:p>
        </p:txBody>
      </p:sp>
      <p:sp>
        <p:nvSpPr>
          <p:cNvPr id="42" name="Shape 42"/>
          <p:cNvSpPr txBox="1">
            <a:spLocks noGrp="1"/>
          </p:cNvSpPr>
          <p:nvPr>
            <p:ph type="sldNum" idx="12"/>
          </p:nvPr>
        </p:nvSpPr>
        <p:spPr>
          <a:xfrm>
            <a:off x="11147638" y="6416994"/>
            <a:ext cx="231563" cy="243841"/>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Picture with Caption">
  <p:cSld name="Picture with Caption">
    <p:bg>
      <p:bgPr>
        <a:solidFill>
          <a:srgbClr val="666666"/>
        </a:solidFill>
        <a:effectLst/>
      </p:bgPr>
    </p:bg>
    <p:spTree>
      <p:nvGrpSpPr>
        <p:cNvPr id="1" name="Shape 43"/>
        <p:cNvGrpSpPr/>
        <p:nvPr/>
      </p:nvGrpSpPr>
      <p:grpSpPr>
        <a:xfrm>
          <a:off x="0" y="0"/>
          <a:ext cx="0" cy="0"/>
          <a:chOff x="0" y="0"/>
          <a:chExt cx="0" cy="0"/>
        </a:xfrm>
      </p:grpSpPr>
      <p:pic>
        <p:nvPicPr>
          <p:cNvPr id="44" name="Shape 44" descr="horizon.png"/>
          <p:cNvPicPr preferRelativeResize="0"/>
          <p:nvPr/>
        </p:nvPicPr>
        <p:blipFill rotWithShape="1">
          <a:blip r:embed="rId2">
            <a:alphaModFix/>
          </a:blip>
          <a:srcRect/>
          <a:stretch/>
        </p:blipFill>
        <p:spPr>
          <a:xfrm>
            <a:off x="0" y="0"/>
            <a:ext cx="12192000" cy="6815137"/>
          </a:xfrm>
          <a:prstGeom prst="rect">
            <a:avLst/>
          </a:prstGeom>
          <a:noFill/>
          <a:ln>
            <a:noFill/>
          </a:ln>
        </p:spPr>
      </p:pic>
      <p:sp>
        <p:nvSpPr>
          <p:cNvPr id="45" name="Shape 45"/>
          <p:cNvSpPr txBox="1">
            <a:spLocks noGrp="1"/>
          </p:cNvSpPr>
          <p:nvPr>
            <p:ph type="title"/>
          </p:nvPr>
        </p:nvSpPr>
        <p:spPr>
          <a:xfrm>
            <a:off x="812800" y="1447800"/>
            <a:ext cx="3962400" cy="1097281"/>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DC9E1F"/>
              </a:buClr>
              <a:buSzPts val="1800"/>
              <a:buFont typeface="Arial Narrow"/>
              <a:buNone/>
              <a:defRPr sz="1800" b="0" i="0" u="none" strike="noStrike" cap="none">
                <a:solidFill>
                  <a:srgbClr val="DC9E1F"/>
                </a:solidFill>
                <a:latin typeface="Arial Narrow"/>
                <a:ea typeface="Arial Narrow"/>
                <a:cs typeface="Arial Narrow"/>
                <a:sym typeface="Arial Narrow"/>
              </a:defRPr>
            </a:lvl1pPr>
            <a:lvl2pPr marL="0" marR="0" lvl="1"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2pPr>
            <a:lvl3pPr marL="0" marR="0" lvl="2"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3pPr>
            <a:lvl4pPr marL="0" marR="0" lvl="3"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4pPr>
            <a:lvl5pPr marL="0" marR="0" lvl="4"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5pPr>
            <a:lvl6pPr marL="0" marR="0" lvl="5"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6pPr>
            <a:lvl7pPr marL="0" marR="0" lvl="6"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7pPr>
            <a:lvl8pPr marL="0" marR="0" lvl="7"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8pPr>
            <a:lvl9pPr marL="0" marR="0" lvl="8"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9pPr>
          </a:lstStyle>
          <a:p>
            <a:endParaRPr/>
          </a:p>
        </p:txBody>
      </p:sp>
      <p:sp>
        <p:nvSpPr>
          <p:cNvPr id="46" name="Shape 46"/>
          <p:cNvSpPr>
            <a:spLocks noGrp="1"/>
          </p:cNvSpPr>
          <p:nvPr>
            <p:ph type="pic" idx="2"/>
          </p:nvPr>
        </p:nvSpPr>
        <p:spPr>
          <a:xfrm>
            <a:off x="6209791" y="1447800"/>
            <a:ext cx="4559809" cy="3474721"/>
          </a:xfrm>
          <a:prstGeom prst="rect">
            <a:avLst/>
          </a:prstGeom>
          <a:noFill/>
          <a:ln>
            <a:noFill/>
          </a:ln>
        </p:spPr>
        <p:txBody>
          <a:bodyPr spcFirstLastPara="1" wrap="square" lIns="91425" tIns="91425" rIns="91425" bIns="91425" anchor="t" anchorCtr="0"/>
          <a:lstStyle>
            <a:lvl1pPr marL="342900" marR="0" lvl="0" indent="-34290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1pPr>
            <a:lvl2pPr marL="742950" marR="0" lvl="1" indent="-2857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2pPr>
            <a:lvl3pPr marL="1143000" marR="0" lvl="2" indent="-22860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3pPr>
            <a:lvl4pPr marL="1600200" marR="0" lvl="3" indent="-22860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4pPr>
            <a:lvl5pPr marL="2057400" marR="0" lvl="4" indent="-22860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5pPr>
            <a:lvl6pPr marL="2514600" marR="0" lvl="5" indent="-22860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6pPr>
            <a:lvl7pPr marL="2971800" marR="0" lvl="6" indent="-22860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7pPr>
            <a:lvl8pPr marL="3429000" marR="0" lvl="7" indent="-22860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8pPr>
            <a:lvl9pPr marL="3886200" marR="0" lvl="8" indent="-22860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9pPr>
          </a:lstStyle>
          <a:p>
            <a:endParaRPr/>
          </a:p>
        </p:txBody>
      </p:sp>
      <p:sp>
        <p:nvSpPr>
          <p:cNvPr id="47" name="Shape 47"/>
          <p:cNvSpPr txBox="1">
            <a:spLocks noGrp="1"/>
          </p:cNvSpPr>
          <p:nvPr>
            <p:ph type="body" idx="1"/>
          </p:nvPr>
        </p:nvSpPr>
        <p:spPr>
          <a:xfrm>
            <a:off x="812800" y="2547890"/>
            <a:ext cx="3962400" cy="240511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600"/>
              </a:spcBef>
              <a:spcAft>
                <a:spcPts val="0"/>
              </a:spcAft>
              <a:buClr>
                <a:srgbClr val="FFFFFF"/>
              </a:buClr>
              <a:buSzPts val="1400"/>
              <a:buFont typeface="Arial"/>
              <a:buNone/>
              <a:defRPr sz="1400" b="0" i="0" u="none" strike="noStrike" cap="none">
                <a:solidFill>
                  <a:srgbClr val="FFFFFF"/>
                </a:solidFill>
                <a:latin typeface="Arial Narrow"/>
                <a:ea typeface="Arial Narrow"/>
                <a:cs typeface="Arial Narrow"/>
                <a:sym typeface="Arial Narrow"/>
              </a:defRPr>
            </a:lvl1pPr>
            <a:lvl2pPr marL="914400" marR="0" lvl="1" indent="-228600" algn="l" rtl="0">
              <a:lnSpc>
                <a:spcPct val="100000"/>
              </a:lnSpc>
              <a:spcBef>
                <a:spcPts val="600"/>
              </a:spcBef>
              <a:spcAft>
                <a:spcPts val="0"/>
              </a:spcAft>
              <a:buClr>
                <a:srgbClr val="FFFFFF"/>
              </a:buClr>
              <a:buSzPts val="1400"/>
              <a:buFont typeface="Arial"/>
              <a:buNone/>
              <a:defRPr sz="1400" b="0" i="0" u="none" strike="noStrike" cap="none">
                <a:solidFill>
                  <a:srgbClr val="FFFFFF"/>
                </a:solidFill>
                <a:latin typeface="Arial Narrow"/>
                <a:ea typeface="Arial Narrow"/>
                <a:cs typeface="Arial Narrow"/>
                <a:sym typeface="Arial Narrow"/>
              </a:defRPr>
            </a:lvl2pPr>
            <a:lvl3pPr marL="1371600" marR="0" lvl="2" indent="-228600" algn="l" rtl="0">
              <a:lnSpc>
                <a:spcPct val="100000"/>
              </a:lnSpc>
              <a:spcBef>
                <a:spcPts val="600"/>
              </a:spcBef>
              <a:spcAft>
                <a:spcPts val="0"/>
              </a:spcAft>
              <a:buClr>
                <a:srgbClr val="FFFFFF"/>
              </a:buClr>
              <a:buSzPts val="1400"/>
              <a:buFont typeface="Arial"/>
              <a:buNone/>
              <a:defRPr sz="1400" b="0" i="0" u="none" strike="noStrike" cap="none">
                <a:solidFill>
                  <a:srgbClr val="FFFFFF"/>
                </a:solidFill>
                <a:latin typeface="Arial Narrow"/>
                <a:ea typeface="Arial Narrow"/>
                <a:cs typeface="Arial Narrow"/>
                <a:sym typeface="Arial Narrow"/>
              </a:defRPr>
            </a:lvl3pPr>
            <a:lvl4pPr marL="1828800" marR="0" lvl="3" indent="-228600" algn="l" rtl="0">
              <a:lnSpc>
                <a:spcPct val="100000"/>
              </a:lnSpc>
              <a:spcBef>
                <a:spcPts val="600"/>
              </a:spcBef>
              <a:spcAft>
                <a:spcPts val="0"/>
              </a:spcAft>
              <a:buClr>
                <a:srgbClr val="FFFFFF"/>
              </a:buClr>
              <a:buSzPts val="1400"/>
              <a:buFont typeface="Arial"/>
              <a:buNone/>
              <a:defRPr sz="1400" b="0" i="0" u="none" strike="noStrike" cap="none">
                <a:solidFill>
                  <a:srgbClr val="FFFFFF"/>
                </a:solidFill>
                <a:latin typeface="Arial Narrow"/>
                <a:ea typeface="Arial Narrow"/>
                <a:cs typeface="Arial Narrow"/>
                <a:sym typeface="Arial Narrow"/>
              </a:defRPr>
            </a:lvl4pPr>
            <a:lvl5pPr marL="2286000" marR="0" lvl="4" indent="-228600" algn="l" rtl="0">
              <a:lnSpc>
                <a:spcPct val="100000"/>
              </a:lnSpc>
              <a:spcBef>
                <a:spcPts val="600"/>
              </a:spcBef>
              <a:spcAft>
                <a:spcPts val="0"/>
              </a:spcAft>
              <a:buClr>
                <a:srgbClr val="FFFFFF"/>
              </a:buClr>
              <a:buSzPts val="1400"/>
              <a:buFont typeface="Arial"/>
              <a:buNone/>
              <a:defRPr sz="1400" b="0" i="0" u="none" strike="noStrike" cap="none">
                <a:solidFill>
                  <a:srgbClr val="FFFFFF"/>
                </a:solidFill>
                <a:latin typeface="Arial Narrow"/>
                <a:ea typeface="Arial Narrow"/>
                <a:cs typeface="Arial Narrow"/>
                <a:sym typeface="Arial Narrow"/>
              </a:defRPr>
            </a:lvl5pPr>
            <a:lvl6pPr marL="2743200" marR="0" lvl="5"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6pPr>
            <a:lvl7pPr marL="3200400" marR="0" lvl="6"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7pPr>
            <a:lvl8pPr marL="3657600" marR="0" lvl="7"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8pPr>
            <a:lvl9pPr marL="4114800" marR="0" lvl="8"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9pPr>
          </a:lstStyle>
          <a:p>
            <a:endParaRPr/>
          </a:p>
        </p:txBody>
      </p:sp>
      <p:sp>
        <p:nvSpPr>
          <p:cNvPr id="48" name="Shape 48"/>
          <p:cNvSpPr txBox="1">
            <a:spLocks noGrp="1"/>
          </p:cNvSpPr>
          <p:nvPr>
            <p:ph type="sldNum" idx="12"/>
          </p:nvPr>
        </p:nvSpPr>
        <p:spPr>
          <a:xfrm>
            <a:off x="11147638" y="6416994"/>
            <a:ext cx="231563" cy="243841"/>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812800" y="274638"/>
            <a:ext cx="10566400" cy="1143001"/>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1pPr>
            <a:lvl2pPr marL="0" marR="0" lvl="1"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2pPr>
            <a:lvl3pPr marL="0" marR="0" lvl="2"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3pPr>
            <a:lvl4pPr marL="0" marR="0" lvl="3"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4pPr>
            <a:lvl5pPr marL="0" marR="0" lvl="4"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5pPr>
            <a:lvl6pPr marL="0" marR="0" lvl="5"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6pPr>
            <a:lvl7pPr marL="0" marR="0" lvl="6"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7pPr>
            <a:lvl8pPr marL="0" marR="0" lvl="7"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8pPr>
            <a:lvl9pPr marL="0" marR="0" lvl="8"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9pPr>
          </a:lstStyle>
          <a:p>
            <a:endParaRPr/>
          </a:p>
        </p:txBody>
      </p:sp>
      <p:sp>
        <p:nvSpPr>
          <p:cNvPr id="51" name="Shape 51"/>
          <p:cNvSpPr txBox="1">
            <a:spLocks noGrp="1"/>
          </p:cNvSpPr>
          <p:nvPr>
            <p:ph type="body" idx="1"/>
          </p:nvPr>
        </p:nvSpPr>
        <p:spPr>
          <a:xfrm>
            <a:off x="812800" y="1600200"/>
            <a:ext cx="10566400" cy="4525964"/>
          </a:xfrm>
          <a:prstGeom prst="rect">
            <a:avLst/>
          </a:prstGeom>
          <a:noFill/>
          <a:ln>
            <a:noFill/>
          </a:ln>
        </p:spPr>
        <p:txBody>
          <a:bodyPr spcFirstLastPara="1" wrap="square" lIns="91425" tIns="91425" rIns="91425" bIns="91425" anchor="t" anchorCtr="0"/>
          <a:lstStyle>
            <a:lvl1pPr marL="457200" marR="0" lvl="0"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1pPr>
            <a:lvl2pPr marL="914400" marR="0" lvl="1"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2pPr>
            <a:lvl3pPr marL="1371600" marR="0" lvl="2"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3pPr>
            <a:lvl4pPr marL="1828800" marR="0" lvl="3"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4pPr>
            <a:lvl5pPr marL="2286000" marR="0" lvl="4"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5pPr>
            <a:lvl6pPr marL="2743200" marR="0" lvl="5"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6pPr>
            <a:lvl7pPr marL="3200400" marR="0" lvl="6"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7pPr>
            <a:lvl8pPr marL="3657600" marR="0" lvl="7"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8pPr>
            <a:lvl9pPr marL="4114800" marR="0" lvl="8"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9pPr>
          </a:lstStyle>
          <a:p>
            <a:endParaRPr/>
          </a:p>
        </p:txBody>
      </p:sp>
      <p:sp>
        <p:nvSpPr>
          <p:cNvPr id="52" name="Shape 52"/>
          <p:cNvSpPr txBox="1">
            <a:spLocks noGrp="1"/>
          </p:cNvSpPr>
          <p:nvPr>
            <p:ph type="sldNum" idx="12"/>
          </p:nvPr>
        </p:nvSpPr>
        <p:spPr>
          <a:xfrm>
            <a:off x="11147638" y="6416994"/>
            <a:ext cx="231563" cy="243841"/>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6666"/>
        </a:solidFill>
        <a:effectLst/>
      </p:bgPr>
    </p:bg>
    <p:spTree>
      <p:nvGrpSpPr>
        <p:cNvPr id="1" name="Shape 5"/>
        <p:cNvGrpSpPr/>
        <p:nvPr/>
      </p:nvGrpSpPr>
      <p:grpSpPr>
        <a:xfrm>
          <a:off x="0" y="0"/>
          <a:ext cx="0" cy="0"/>
          <a:chOff x="0" y="0"/>
          <a:chExt cx="0" cy="0"/>
        </a:xfrm>
      </p:grpSpPr>
      <p:pic>
        <p:nvPicPr>
          <p:cNvPr id="6" name="Shape 6" descr="horizon.png"/>
          <p:cNvPicPr preferRelativeResize="0"/>
          <p:nvPr/>
        </p:nvPicPr>
        <p:blipFill rotWithShape="1">
          <a:blip r:embed="rId14">
            <a:alphaModFix/>
          </a:blip>
          <a:srcRect/>
          <a:stretch/>
        </p:blipFill>
        <p:spPr>
          <a:xfrm>
            <a:off x="0" y="0"/>
            <a:ext cx="12192000" cy="6815137"/>
          </a:xfrm>
          <a:prstGeom prst="rect">
            <a:avLst/>
          </a:prstGeom>
          <a:noFill/>
          <a:ln>
            <a:noFill/>
          </a:ln>
        </p:spPr>
      </p:pic>
      <p:sp>
        <p:nvSpPr>
          <p:cNvPr id="7" name="Shape 7"/>
          <p:cNvSpPr txBox="1">
            <a:spLocks noGrp="1"/>
          </p:cNvSpPr>
          <p:nvPr>
            <p:ph type="title"/>
          </p:nvPr>
        </p:nvSpPr>
        <p:spPr>
          <a:xfrm>
            <a:off x="812800" y="274638"/>
            <a:ext cx="10566400" cy="1143001"/>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1pPr>
            <a:lvl2pPr marL="0" marR="0" lvl="1"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2pPr>
            <a:lvl3pPr marL="0" marR="0" lvl="2"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3pPr>
            <a:lvl4pPr marL="0" marR="0" lvl="3"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4pPr>
            <a:lvl5pPr marL="0" marR="0" lvl="4"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5pPr>
            <a:lvl6pPr marL="0" marR="0" lvl="5"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6pPr>
            <a:lvl7pPr marL="0" marR="0" lvl="6"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7pPr>
            <a:lvl8pPr marL="0" marR="0" lvl="7"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8pPr>
            <a:lvl9pPr marL="0" marR="0" lvl="8" indent="0" algn="l" rtl="0">
              <a:lnSpc>
                <a:spcPct val="100000"/>
              </a:lnSpc>
              <a:spcBef>
                <a:spcPts val="0"/>
              </a:spcBef>
              <a:spcAft>
                <a:spcPts val="0"/>
              </a:spcAft>
              <a:buClr>
                <a:srgbClr val="FFFFFF"/>
              </a:buClr>
              <a:buSzPts val="3000"/>
              <a:buFont typeface="Arial Narrow"/>
              <a:buNone/>
              <a:defRPr sz="3000" b="0" i="0" u="none" strike="noStrike" cap="none">
                <a:solidFill>
                  <a:srgbClr val="FFFFFF"/>
                </a:solidFill>
                <a:latin typeface="Arial Narrow"/>
                <a:ea typeface="Arial Narrow"/>
                <a:cs typeface="Arial Narrow"/>
                <a:sym typeface="Arial Narrow"/>
              </a:defRPr>
            </a:lvl9pPr>
          </a:lstStyle>
          <a:p>
            <a:endParaRPr/>
          </a:p>
        </p:txBody>
      </p:sp>
      <p:sp>
        <p:nvSpPr>
          <p:cNvPr id="8" name="Shape 8"/>
          <p:cNvSpPr txBox="1">
            <a:spLocks noGrp="1"/>
          </p:cNvSpPr>
          <p:nvPr>
            <p:ph type="body" idx="1"/>
          </p:nvPr>
        </p:nvSpPr>
        <p:spPr>
          <a:xfrm>
            <a:off x="609600" y="1600200"/>
            <a:ext cx="10972800" cy="5257800"/>
          </a:xfrm>
          <a:prstGeom prst="rect">
            <a:avLst/>
          </a:prstGeom>
          <a:noFill/>
          <a:ln>
            <a:noFill/>
          </a:ln>
        </p:spPr>
        <p:txBody>
          <a:bodyPr spcFirstLastPara="1" wrap="square" lIns="91425" tIns="91425" rIns="91425" bIns="91425" anchor="t" anchorCtr="0"/>
          <a:lstStyle>
            <a:lvl1pPr marL="457200" marR="0" lvl="0"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1pPr>
            <a:lvl2pPr marL="914400" marR="0" lvl="1"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2pPr>
            <a:lvl3pPr marL="1371600" marR="0" lvl="2"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3pPr>
            <a:lvl4pPr marL="1828800" marR="0" lvl="3"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4pPr>
            <a:lvl5pPr marL="2286000" marR="0" lvl="4"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5pPr>
            <a:lvl6pPr marL="2743200" marR="0" lvl="5"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6pPr>
            <a:lvl7pPr marL="3200400" marR="0" lvl="6"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7pPr>
            <a:lvl8pPr marL="3657600" marR="0" lvl="7"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8pPr>
            <a:lvl9pPr marL="4114800" marR="0" lvl="8"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9pPr>
          </a:lstStyle>
          <a:p>
            <a:endParaRPr/>
          </a:p>
        </p:txBody>
      </p:sp>
      <p:sp>
        <p:nvSpPr>
          <p:cNvPr id="9" name="Shape 9"/>
          <p:cNvSpPr txBox="1">
            <a:spLocks noGrp="1"/>
          </p:cNvSpPr>
          <p:nvPr>
            <p:ph type="sldNum" idx="12"/>
          </p:nvPr>
        </p:nvSpPr>
        <p:spPr>
          <a:xfrm>
            <a:off x="11147638" y="6416994"/>
            <a:ext cx="231563" cy="243841"/>
          </a:xfrm>
          <a:prstGeom prst="rect">
            <a:avLst/>
          </a:prstGeom>
          <a:noFill/>
          <a:ln>
            <a:noFill/>
          </a:ln>
        </p:spPr>
        <p:txBody>
          <a:bodyPr spcFirstLastPara="1" wrap="square" lIns="45700" tIns="45700" rIns="45700" bIns="45700" anchor="ctr" anchorCtr="0">
            <a:noAutofit/>
          </a:bodyPr>
          <a:lstStyle>
            <a:lvl1pPr marL="0" marR="0" lvl="0"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1pPr>
            <a:lvl2pPr marL="0" marR="0" lvl="1"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2pPr>
            <a:lvl3pPr marL="0" marR="0" lvl="2"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3pPr>
            <a:lvl4pPr marL="0" marR="0" lvl="3"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4pPr>
            <a:lvl5pPr marL="0" marR="0" lvl="4"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5pPr>
            <a:lvl6pPr marL="0" marR="0" lvl="5"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6pPr>
            <a:lvl7pPr marL="0" marR="0" lvl="6"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7pPr>
            <a:lvl8pPr marL="0" marR="0" lvl="7"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8pPr>
            <a:lvl9pPr marL="0" marR="0" lvl="8" indent="0" algn="r" rtl="0">
              <a:lnSpc>
                <a:spcPct val="100000"/>
              </a:lnSpc>
              <a:spcBef>
                <a:spcPts val="0"/>
              </a:spcBef>
              <a:spcAft>
                <a:spcPts val="0"/>
              </a:spcAft>
              <a:buClr>
                <a:srgbClr val="FFFFFF"/>
              </a:buClr>
              <a:buSzPts val="1100"/>
              <a:buFont typeface="Arial Narrow"/>
              <a:buNone/>
              <a:defRPr sz="1100" b="0" i="0" u="none" strike="noStrike" cap="none">
                <a:solidFill>
                  <a:srgbClr val="FFFFFF"/>
                </a:solidFill>
                <a:latin typeface="Arial Narrow"/>
                <a:ea typeface="Arial Narrow"/>
                <a:cs typeface="Arial Narrow"/>
                <a:sym typeface="Arial Narrow"/>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png"/><Relationship Id="rId7"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png"/><Relationship Id="rId7" Type="http://schemas.openxmlformats.org/officeDocument/2006/relationships/diagramColors" Target="../diagrams/colors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subTitle" idx="4294967295"/>
          </p:nvPr>
        </p:nvSpPr>
        <p:spPr>
          <a:xfrm>
            <a:off x="1416420" y="3845259"/>
            <a:ext cx="9359153" cy="1752601"/>
          </a:xfrm>
          <a:prstGeom prst="rect">
            <a:avLst/>
          </a:prstGeom>
          <a:noFill/>
          <a:ln>
            <a:noFill/>
          </a:ln>
        </p:spPr>
        <p:txBody>
          <a:bodyPr spcFirstLastPara="1" wrap="square" lIns="45700" tIns="45700" rIns="45700" bIns="45700" anchor="t" anchorCtr="0">
            <a:noAutofit/>
          </a:bodyPr>
          <a:lstStyle/>
          <a:p>
            <a:pPr marL="0" marR="0" lvl="0" indent="0" algn="ctr" rtl="0">
              <a:lnSpc>
                <a:spcPct val="100000"/>
              </a:lnSpc>
              <a:spcBef>
                <a:spcPts val="0"/>
              </a:spcBef>
              <a:spcAft>
                <a:spcPts val="0"/>
              </a:spcAft>
              <a:buClr>
                <a:srgbClr val="DC9E1F"/>
              </a:buClr>
              <a:buSzPts val="2400"/>
              <a:buFont typeface="Arial"/>
              <a:buNone/>
            </a:pPr>
            <a:r>
              <a:rPr lang="en-US" sz="4800" b="1" i="0" u="none" strike="noStrike" cap="none" dirty="0">
                <a:solidFill>
                  <a:srgbClr val="DC9E1F"/>
                </a:solidFill>
                <a:latin typeface="Arial Narrow"/>
                <a:ea typeface="Arial Narrow"/>
                <a:cs typeface="Arial Narrow"/>
                <a:sym typeface="Arial Narrow"/>
              </a:rPr>
              <a:t>Club Development Seminar</a:t>
            </a:r>
            <a:endParaRPr sz="4800" dirty="0"/>
          </a:p>
          <a:p>
            <a:pPr marL="0" marR="0" lvl="0" indent="0" algn="ctr" rtl="0">
              <a:lnSpc>
                <a:spcPct val="100000"/>
              </a:lnSpc>
              <a:spcBef>
                <a:spcPts val="600"/>
              </a:spcBef>
              <a:spcAft>
                <a:spcPts val="0"/>
              </a:spcAft>
              <a:buClr>
                <a:srgbClr val="DC9E1F"/>
              </a:buClr>
              <a:buSzPts val="1800"/>
              <a:buFont typeface="Arial"/>
              <a:buNone/>
            </a:pPr>
            <a:r>
              <a:rPr lang="en-US" sz="4800" b="1" i="0" u="none" strike="noStrike" cap="none" dirty="0">
                <a:solidFill>
                  <a:srgbClr val="DC9E1F"/>
                </a:solidFill>
                <a:latin typeface="Arial Narrow"/>
                <a:ea typeface="Arial Narrow"/>
                <a:cs typeface="Arial Narrow"/>
                <a:sym typeface="Arial Narrow"/>
              </a:rPr>
              <a:t>June 30, 2019</a:t>
            </a:r>
            <a:endParaRPr sz="4800" b="0" i="0" u="none" strike="noStrike" cap="none" dirty="0">
              <a:solidFill>
                <a:srgbClr val="DC9E1F"/>
              </a:solidFill>
              <a:latin typeface="Arial Narrow"/>
              <a:ea typeface="Arial Narrow"/>
              <a:cs typeface="Arial Narrow"/>
              <a:sym typeface="Arial Narrow"/>
            </a:endParaRPr>
          </a:p>
        </p:txBody>
      </p:sp>
      <p:sp>
        <p:nvSpPr>
          <p:cNvPr id="99" name="Shape 99"/>
          <p:cNvSpPr txBox="1">
            <a:spLocks noGrp="1"/>
          </p:cNvSpPr>
          <p:nvPr>
            <p:ph type="ctrTitle" idx="4294967295"/>
          </p:nvPr>
        </p:nvSpPr>
        <p:spPr>
          <a:xfrm>
            <a:off x="914400" y="2007889"/>
            <a:ext cx="10363200" cy="1470026"/>
          </a:xfrm>
          <a:prstGeom prst="rect">
            <a:avLst/>
          </a:prstGeom>
          <a:noFill/>
          <a:ln>
            <a:noFill/>
          </a:ln>
        </p:spPr>
        <p:txBody>
          <a:bodyPr spcFirstLastPara="1" wrap="square" lIns="45700" tIns="45700" rIns="45700" bIns="45700" anchor="b" anchorCtr="0">
            <a:noAutofit/>
          </a:bodyPr>
          <a:lstStyle/>
          <a:p>
            <a:pPr marL="0" marR="0" lvl="0" indent="0" algn="ctr" rtl="0">
              <a:lnSpc>
                <a:spcPct val="100000"/>
              </a:lnSpc>
              <a:spcBef>
                <a:spcPts val="0"/>
              </a:spcBef>
              <a:spcAft>
                <a:spcPts val="0"/>
              </a:spcAft>
              <a:buClr>
                <a:srgbClr val="FFFFFF"/>
              </a:buClr>
              <a:buSzPts val="3200"/>
              <a:buFont typeface="Arial Narrow"/>
              <a:buNone/>
            </a:pPr>
            <a:r>
              <a:rPr lang="en-US" sz="3200" b="1" i="0" u="none" strike="noStrike" cap="none">
                <a:solidFill>
                  <a:srgbClr val="FFFFFF"/>
                </a:solidFill>
                <a:latin typeface="Arial Narrow"/>
                <a:ea typeface="Arial Narrow"/>
                <a:cs typeface="Arial Narrow"/>
                <a:sym typeface="Arial Narrow"/>
              </a:rPr>
              <a:t>NORCAL PREMIER SOCCER</a:t>
            </a:r>
            <a:endParaRPr/>
          </a:p>
        </p:txBody>
      </p:sp>
      <p:pic>
        <p:nvPicPr>
          <p:cNvPr id="100" name="Shape 100"/>
          <p:cNvPicPr preferRelativeResize="0"/>
          <p:nvPr/>
        </p:nvPicPr>
        <p:blipFill>
          <a:blip r:embed="rId3">
            <a:alphaModFix/>
          </a:blip>
          <a:stretch>
            <a:fillRect/>
          </a:stretch>
        </p:blipFill>
        <p:spPr>
          <a:xfrm>
            <a:off x="4473300" y="292002"/>
            <a:ext cx="3245394" cy="225555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812800" y="274639"/>
            <a:ext cx="10566400" cy="699380"/>
          </a:xfrm>
          <a:prstGeom prst="rect">
            <a:avLst/>
          </a:prstGeom>
          <a:noFill/>
          <a:ln>
            <a:noFill/>
          </a:ln>
        </p:spPr>
        <p:txBody>
          <a:bodyPr spcFirstLastPara="1" wrap="square" lIns="45700" tIns="45700" rIns="45700" bIns="45700" anchor="b" anchorCtr="0">
            <a:noAutofit/>
          </a:bodyPr>
          <a:lstStyle/>
          <a:p>
            <a:pPr marL="0" marR="0" lvl="0" indent="0" algn="ctr" rtl="0">
              <a:lnSpc>
                <a:spcPct val="100000"/>
              </a:lnSpc>
              <a:spcBef>
                <a:spcPts val="0"/>
              </a:spcBef>
              <a:spcAft>
                <a:spcPts val="0"/>
              </a:spcAft>
              <a:buClr>
                <a:srgbClr val="FFC000"/>
              </a:buClr>
              <a:buSzPts val="2700"/>
              <a:buFont typeface="Arial Narrow"/>
              <a:buNone/>
            </a:pPr>
            <a:r>
              <a:rPr lang="en-US" sz="2800" b="1" i="0" u="none" strike="noStrike" cap="none" dirty="0">
                <a:solidFill>
                  <a:srgbClr val="FFC000"/>
                </a:solidFill>
                <a:latin typeface="Arial Narrow"/>
                <a:ea typeface="Arial Narrow"/>
                <a:cs typeface="Arial Narrow"/>
                <a:sym typeface="Arial Narrow"/>
              </a:rPr>
              <a:t>Elevator Pitch</a:t>
            </a:r>
            <a:endParaRPr sz="2800" b="0" i="0" u="none" strike="noStrike" cap="none" dirty="0">
              <a:solidFill>
                <a:srgbClr val="FFFFFF"/>
              </a:solidFill>
              <a:latin typeface="Arial Narrow"/>
              <a:ea typeface="Arial Narrow"/>
              <a:cs typeface="Arial Narrow"/>
              <a:sym typeface="Arial Narrow"/>
            </a:endParaRPr>
          </a:p>
        </p:txBody>
      </p:sp>
      <p:pic>
        <p:nvPicPr>
          <p:cNvPr id="107" name="Shape 107"/>
          <p:cNvPicPr preferRelativeResize="0"/>
          <p:nvPr/>
        </p:nvPicPr>
        <p:blipFill>
          <a:blip r:embed="rId3">
            <a:alphaModFix/>
          </a:blip>
          <a:stretch>
            <a:fillRect/>
          </a:stretch>
        </p:blipFill>
        <p:spPr>
          <a:xfrm>
            <a:off x="5585188" y="6008774"/>
            <a:ext cx="1007125" cy="699950"/>
          </a:xfrm>
          <a:prstGeom prst="rect">
            <a:avLst/>
          </a:prstGeom>
          <a:noFill/>
          <a:ln>
            <a:noFill/>
          </a:ln>
        </p:spPr>
      </p:pic>
      <p:graphicFrame>
        <p:nvGraphicFramePr>
          <p:cNvPr id="8" name="Diagram 7">
            <a:extLst>
              <a:ext uri="{FF2B5EF4-FFF2-40B4-BE49-F238E27FC236}">
                <a16:creationId xmlns:a16="http://schemas.microsoft.com/office/drawing/2014/main" id="{FB2E4D43-00E5-8E46-8014-07AF693EE7DF}"/>
              </a:ext>
            </a:extLst>
          </p:cNvPr>
          <p:cNvGraphicFramePr/>
          <p:nvPr>
            <p:extLst>
              <p:ext uri="{D42A27DB-BD31-4B8C-83A1-F6EECF244321}">
                <p14:modId xmlns:p14="http://schemas.microsoft.com/office/powerpoint/2010/main" val="3109157044"/>
              </p:ext>
            </p:extLst>
          </p:nvPr>
        </p:nvGraphicFramePr>
        <p:xfrm>
          <a:off x="1005841" y="1286562"/>
          <a:ext cx="10528662" cy="44096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91342370"/>
      </p:ext>
    </p:extLst>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EC5857EC-F5E9-0A4B-95B2-C83AFA5E1C6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629F6F9C-3F75-EB4E-800D-321265596AD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graphicEl>
                                              <a:dgm id="{701F0E9F-B581-E04E-AD81-BFEE3CDE2417}"/>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graphicEl>
                                              <a:dgm id="{D8E410AF-ACDB-604B-AC35-2CC192C4073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graphicEl>
                                              <a:dgm id="{A8E40C4C-3B00-524D-BCC7-8133D6C28229}"/>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graphicEl>
                                              <a:dgm id="{4E9F681F-476E-924B-841D-1E7BA614940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lvl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812800" y="274639"/>
            <a:ext cx="10566400" cy="699380"/>
          </a:xfrm>
          <a:prstGeom prst="rect">
            <a:avLst/>
          </a:prstGeom>
          <a:noFill/>
          <a:ln>
            <a:noFill/>
          </a:ln>
        </p:spPr>
        <p:txBody>
          <a:bodyPr spcFirstLastPara="1" wrap="square" lIns="45700" tIns="45700" rIns="45700" bIns="45700" anchor="b" anchorCtr="0">
            <a:noAutofit/>
          </a:bodyPr>
          <a:lstStyle/>
          <a:p>
            <a:pPr marL="0" marR="0" lvl="0" indent="0" algn="ctr" rtl="0">
              <a:lnSpc>
                <a:spcPct val="100000"/>
              </a:lnSpc>
              <a:spcBef>
                <a:spcPts val="0"/>
              </a:spcBef>
              <a:spcAft>
                <a:spcPts val="0"/>
              </a:spcAft>
              <a:buClr>
                <a:srgbClr val="FFC000"/>
              </a:buClr>
              <a:buSzPts val="2700"/>
              <a:buFont typeface="Arial Narrow"/>
              <a:buNone/>
            </a:pPr>
            <a:r>
              <a:rPr lang="en-US" sz="2800" b="1" i="0" u="none" strike="noStrike" cap="none" dirty="0">
                <a:solidFill>
                  <a:srgbClr val="FFC000"/>
                </a:solidFill>
                <a:latin typeface="Arial Narrow"/>
                <a:ea typeface="Arial Narrow"/>
                <a:cs typeface="Arial Narrow"/>
                <a:sym typeface="Arial Narrow"/>
              </a:rPr>
              <a:t>Materials Development</a:t>
            </a:r>
            <a:endParaRPr sz="2800" b="0" i="0" u="none" strike="noStrike" cap="none" dirty="0">
              <a:solidFill>
                <a:srgbClr val="FFFFFF"/>
              </a:solidFill>
              <a:latin typeface="Arial Narrow"/>
              <a:ea typeface="Arial Narrow"/>
              <a:cs typeface="Arial Narrow"/>
              <a:sym typeface="Arial Narrow"/>
            </a:endParaRPr>
          </a:p>
        </p:txBody>
      </p:sp>
      <p:sp>
        <p:nvSpPr>
          <p:cNvPr id="4" name="Text Placeholder 3">
            <a:extLst>
              <a:ext uri="{FF2B5EF4-FFF2-40B4-BE49-F238E27FC236}">
                <a16:creationId xmlns:a16="http://schemas.microsoft.com/office/drawing/2014/main" id="{A56E16B4-3EA1-B341-B234-9C6D1B2C0C66}"/>
              </a:ext>
            </a:extLst>
          </p:cNvPr>
          <p:cNvSpPr>
            <a:spLocks noGrp="1"/>
          </p:cNvSpPr>
          <p:nvPr>
            <p:ph type="body" idx="1"/>
          </p:nvPr>
        </p:nvSpPr>
        <p:spPr>
          <a:xfrm>
            <a:off x="812800" y="974019"/>
            <a:ext cx="10566400" cy="4740981"/>
          </a:xfrm>
        </p:spPr>
        <p:txBody>
          <a:bodyPr/>
          <a:lstStyle/>
          <a:p>
            <a:pPr marL="120650" indent="0" algn="ctr">
              <a:buNone/>
            </a:pPr>
            <a:r>
              <a:rPr lang="en-US" sz="2400" dirty="0"/>
              <a:t>What makes you unique &amp; stand out?  Why should I support you and not ___?</a:t>
            </a:r>
          </a:p>
          <a:p>
            <a:pPr marL="120650" indent="0" algn="ctr">
              <a:buNone/>
            </a:pPr>
            <a:endParaRPr lang="en-US" sz="2400" dirty="0"/>
          </a:p>
          <a:p>
            <a:pPr marL="120650" indent="0" algn="ctr">
              <a:buNone/>
            </a:pPr>
            <a:r>
              <a:rPr lang="en-US" sz="2400" dirty="0"/>
              <a:t>Different strokes for different folks</a:t>
            </a:r>
          </a:p>
          <a:p>
            <a:pPr algn="ctr"/>
            <a:endParaRPr lang="en-US" sz="2400" dirty="0"/>
          </a:p>
          <a:p>
            <a:pPr marL="120650" indent="0" algn="ctr">
              <a:buNone/>
            </a:pPr>
            <a:endParaRPr lang="en-US" sz="2400" dirty="0"/>
          </a:p>
          <a:p>
            <a:pPr marL="120650" indent="0" algn="ctr">
              <a:buNone/>
            </a:pPr>
            <a:r>
              <a:rPr lang="en-US" sz="2400" b="1" u="sng" dirty="0"/>
              <a:t>Which is more effective?</a:t>
            </a:r>
          </a:p>
          <a:p>
            <a:pPr marL="120650" indent="0" algn="ctr">
              <a:buNone/>
            </a:pPr>
            <a:r>
              <a:rPr lang="en-US" sz="2400" i="1" dirty="0"/>
              <a:t>“Please donate $100 to our soccer club”</a:t>
            </a:r>
          </a:p>
          <a:p>
            <a:pPr marL="120650" indent="0" algn="ctr">
              <a:buNone/>
            </a:pPr>
            <a:r>
              <a:rPr lang="en-US" sz="2400" dirty="0"/>
              <a:t>vs.</a:t>
            </a:r>
          </a:p>
          <a:p>
            <a:pPr marL="120650" indent="0" algn="ctr">
              <a:buNone/>
            </a:pPr>
            <a:r>
              <a:rPr lang="en-US" sz="2400" i="1" dirty="0"/>
              <a:t>“Please donate $100 so Jack can afford a uniform to play on the U12 team this year”</a:t>
            </a:r>
          </a:p>
        </p:txBody>
      </p:sp>
      <p:pic>
        <p:nvPicPr>
          <p:cNvPr id="107" name="Shape 107"/>
          <p:cNvPicPr preferRelativeResize="0"/>
          <p:nvPr/>
        </p:nvPicPr>
        <p:blipFill>
          <a:blip r:embed="rId3">
            <a:alphaModFix/>
          </a:blip>
          <a:stretch>
            <a:fillRect/>
          </a:stretch>
        </p:blipFill>
        <p:spPr>
          <a:xfrm>
            <a:off x="5585188" y="6008774"/>
            <a:ext cx="1007125" cy="699950"/>
          </a:xfrm>
          <a:prstGeom prst="rect">
            <a:avLst/>
          </a:prstGeom>
          <a:noFill/>
          <a:ln>
            <a:noFill/>
          </a:ln>
        </p:spPr>
      </p:pic>
    </p:spTree>
    <p:extLst>
      <p:ext uri="{BB962C8B-B14F-4D97-AF65-F5344CB8AC3E}">
        <p14:creationId xmlns:p14="http://schemas.microsoft.com/office/powerpoint/2010/main" val="3036707735"/>
      </p:ext>
    </p:extLst>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7" name="Shape 107"/>
          <p:cNvPicPr preferRelativeResize="0"/>
          <p:nvPr/>
        </p:nvPicPr>
        <p:blipFill>
          <a:blip r:embed="rId3">
            <a:alphaModFix/>
          </a:blip>
          <a:stretch>
            <a:fillRect/>
          </a:stretch>
        </p:blipFill>
        <p:spPr>
          <a:xfrm>
            <a:off x="5585188" y="6008774"/>
            <a:ext cx="1007125" cy="699950"/>
          </a:xfrm>
          <a:prstGeom prst="rect">
            <a:avLst/>
          </a:prstGeom>
          <a:noFill/>
          <a:ln>
            <a:noFill/>
          </a:ln>
        </p:spPr>
      </p:pic>
      <p:pic>
        <p:nvPicPr>
          <p:cNvPr id="3" name="Picture 2">
            <a:extLst>
              <a:ext uri="{FF2B5EF4-FFF2-40B4-BE49-F238E27FC236}">
                <a16:creationId xmlns:a16="http://schemas.microsoft.com/office/drawing/2014/main" id="{0FD5DE20-FA37-A749-9B2D-74428A2C5005}"/>
              </a:ext>
            </a:extLst>
          </p:cNvPr>
          <p:cNvPicPr>
            <a:picLocks noChangeAspect="1"/>
          </p:cNvPicPr>
          <p:nvPr/>
        </p:nvPicPr>
        <p:blipFill>
          <a:blip r:embed="rId4"/>
          <a:stretch>
            <a:fillRect/>
          </a:stretch>
        </p:blipFill>
        <p:spPr>
          <a:xfrm>
            <a:off x="674594" y="135225"/>
            <a:ext cx="5932339" cy="2258452"/>
          </a:xfrm>
          <a:prstGeom prst="rect">
            <a:avLst/>
          </a:prstGeom>
        </p:spPr>
      </p:pic>
      <p:pic>
        <p:nvPicPr>
          <p:cNvPr id="7" name="Picture 6">
            <a:extLst>
              <a:ext uri="{FF2B5EF4-FFF2-40B4-BE49-F238E27FC236}">
                <a16:creationId xmlns:a16="http://schemas.microsoft.com/office/drawing/2014/main" id="{DB6B77A4-C27A-6040-89D1-967081BCEDA2}"/>
              </a:ext>
            </a:extLst>
          </p:cNvPr>
          <p:cNvPicPr>
            <a:picLocks noChangeAspect="1"/>
          </p:cNvPicPr>
          <p:nvPr/>
        </p:nvPicPr>
        <p:blipFill rotWithShape="1">
          <a:blip r:embed="rId5"/>
          <a:srcRect b="14470"/>
          <a:stretch/>
        </p:blipFill>
        <p:spPr>
          <a:xfrm>
            <a:off x="7794812" y="222249"/>
            <a:ext cx="4199964" cy="5388307"/>
          </a:xfrm>
          <a:prstGeom prst="rect">
            <a:avLst/>
          </a:prstGeom>
        </p:spPr>
      </p:pic>
      <p:pic>
        <p:nvPicPr>
          <p:cNvPr id="9" name="Picture 8">
            <a:extLst>
              <a:ext uri="{FF2B5EF4-FFF2-40B4-BE49-F238E27FC236}">
                <a16:creationId xmlns:a16="http://schemas.microsoft.com/office/drawing/2014/main" id="{88E0CB14-AFC2-2644-B939-4A4B0D8F114A}"/>
              </a:ext>
            </a:extLst>
          </p:cNvPr>
          <p:cNvPicPr>
            <a:picLocks noChangeAspect="1"/>
          </p:cNvPicPr>
          <p:nvPr/>
        </p:nvPicPr>
        <p:blipFill>
          <a:blip r:embed="rId6"/>
          <a:stretch>
            <a:fillRect/>
          </a:stretch>
        </p:blipFill>
        <p:spPr>
          <a:xfrm>
            <a:off x="1229285" y="2512639"/>
            <a:ext cx="4878983" cy="3229255"/>
          </a:xfrm>
          <a:prstGeom prst="rect">
            <a:avLst/>
          </a:prstGeom>
        </p:spPr>
      </p:pic>
    </p:spTree>
    <p:extLst>
      <p:ext uri="{BB962C8B-B14F-4D97-AF65-F5344CB8AC3E}">
        <p14:creationId xmlns:p14="http://schemas.microsoft.com/office/powerpoint/2010/main" val="3997699198"/>
      </p:ext>
    </p:extLst>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812800" y="274639"/>
            <a:ext cx="10566400" cy="699380"/>
          </a:xfrm>
          <a:prstGeom prst="rect">
            <a:avLst/>
          </a:prstGeom>
          <a:noFill/>
          <a:ln>
            <a:noFill/>
          </a:ln>
        </p:spPr>
        <p:txBody>
          <a:bodyPr spcFirstLastPara="1" wrap="square" lIns="45700" tIns="45700" rIns="45700" bIns="45700" anchor="b" anchorCtr="0">
            <a:noAutofit/>
          </a:bodyPr>
          <a:lstStyle/>
          <a:p>
            <a:pPr marL="0" marR="0" lvl="0" indent="0" algn="ctr" rtl="0">
              <a:lnSpc>
                <a:spcPct val="100000"/>
              </a:lnSpc>
              <a:spcBef>
                <a:spcPts val="0"/>
              </a:spcBef>
              <a:spcAft>
                <a:spcPts val="0"/>
              </a:spcAft>
              <a:buClr>
                <a:srgbClr val="FFC000"/>
              </a:buClr>
              <a:buSzPts val="2700"/>
              <a:buFont typeface="Arial Narrow"/>
              <a:buNone/>
            </a:pPr>
            <a:r>
              <a:rPr lang="en-US" sz="2800" b="1" i="0" u="none" strike="noStrike" cap="none" dirty="0">
                <a:solidFill>
                  <a:srgbClr val="FFC000"/>
                </a:solidFill>
                <a:latin typeface="Arial Narrow"/>
                <a:ea typeface="Arial Narrow"/>
                <a:cs typeface="Arial Narrow"/>
                <a:sym typeface="Arial Narrow"/>
              </a:rPr>
              <a:t>Setting up the Process</a:t>
            </a:r>
            <a:endParaRPr sz="2800" b="0" i="0" u="none" strike="noStrike" cap="none" dirty="0">
              <a:solidFill>
                <a:srgbClr val="FFFFFF"/>
              </a:solidFill>
              <a:latin typeface="Arial Narrow"/>
              <a:ea typeface="Arial Narrow"/>
              <a:cs typeface="Arial Narrow"/>
              <a:sym typeface="Arial Narrow"/>
            </a:endParaRPr>
          </a:p>
        </p:txBody>
      </p:sp>
      <p:sp>
        <p:nvSpPr>
          <p:cNvPr id="4" name="Text Placeholder 3">
            <a:extLst>
              <a:ext uri="{FF2B5EF4-FFF2-40B4-BE49-F238E27FC236}">
                <a16:creationId xmlns:a16="http://schemas.microsoft.com/office/drawing/2014/main" id="{A56E16B4-3EA1-B341-B234-9C6D1B2C0C66}"/>
              </a:ext>
            </a:extLst>
          </p:cNvPr>
          <p:cNvSpPr>
            <a:spLocks noGrp="1"/>
          </p:cNvSpPr>
          <p:nvPr>
            <p:ph type="body" idx="1"/>
          </p:nvPr>
        </p:nvSpPr>
        <p:spPr>
          <a:xfrm>
            <a:off x="133532" y="974019"/>
            <a:ext cx="4895669" cy="4740981"/>
          </a:xfrm>
        </p:spPr>
        <p:txBody>
          <a:bodyPr/>
          <a:lstStyle/>
          <a:p>
            <a:pPr marL="120650" indent="0" algn="ctr">
              <a:buNone/>
            </a:pPr>
            <a:r>
              <a:rPr lang="en-US" sz="2400" dirty="0"/>
              <a:t>Safety Protocols for $$$ Collection</a:t>
            </a:r>
          </a:p>
          <a:p>
            <a:pPr marL="120650" indent="0" algn="ctr">
              <a:buNone/>
            </a:pPr>
            <a:endParaRPr lang="en-US" sz="2400" i="1" dirty="0"/>
          </a:p>
          <a:p>
            <a:pPr marL="120650" indent="0" algn="ctr">
              <a:buNone/>
            </a:pPr>
            <a:r>
              <a:rPr lang="en-US" sz="2400" dirty="0"/>
              <a:t>Donor Cultivation</a:t>
            </a:r>
          </a:p>
          <a:p>
            <a:pPr marL="120650" indent="0" algn="ctr">
              <a:buNone/>
            </a:pPr>
            <a:endParaRPr lang="en-US" sz="2400" dirty="0"/>
          </a:p>
          <a:p>
            <a:pPr marL="120650" indent="0" algn="ctr">
              <a:buNone/>
            </a:pPr>
            <a:r>
              <a:rPr lang="en-US" sz="2400" dirty="0"/>
              <a:t>Who?</a:t>
            </a:r>
          </a:p>
          <a:p>
            <a:pPr marL="120650" indent="0" algn="ctr">
              <a:buNone/>
            </a:pPr>
            <a:endParaRPr lang="en-US" sz="2400" dirty="0"/>
          </a:p>
          <a:p>
            <a:pPr marL="120650" indent="0" algn="ctr">
              <a:buNone/>
            </a:pPr>
            <a:r>
              <a:rPr lang="en-US" sz="2400" dirty="0"/>
              <a:t>Evaluation</a:t>
            </a:r>
          </a:p>
        </p:txBody>
      </p:sp>
      <p:pic>
        <p:nvPicPr>
          <p:cNvPr id="107" name="Shape 107"/>
          <p:cNvPicPr preferRelativeResize="0"/>
          <p:nvPr/>
        </p:nvPicPr>
        <p:blipFill>
          <a:blip r:embed="rId3">
            <a:alphaModFix/>
          </a:blip>
          <a:stretch>
            <a:fillRect/>
          </a:stretch>
        </p:blipFill>
        <p:spPr>
          <a:xfrm>
            <a:off x="5585188" y="6008774"/>
            <a:ext cx="1007125" cy="699950"/>
          </a:xfrm>
          <a:prstGeom prst="rect">
            <a:avLst/>
          </a:prstGeom>
          <a:noFill/>
          <a:ln>
            <a:noFill/>
          </a:ln>
        </p:spPr>
      </p:pic>
      <p:graphicFrame>
        <p:nvGraphicFramePr>
          <p:cNvPr id="2" name="Diagram 1">
            <a:extLst>
              <a:ext uri="{FF2B5EF4-FFF2-40B4-BE49-F238E27FC236}">
                <a16:creationId xmlns:a16="http://schemas.microsoft.com/office/drawing/2014/main" id="{B9485139-34D5-0B44-AD0C-1329A57988DB}"/>
              </a:ext>
            </a:extLst>
          </p:cNvPr>
          <p:cNvGraphicFramePr/>
          <p:nvPr>
            <p:extLst>
              <p:ext uri="{D42A27DB-BD31-4B8C-83A1-F6EECF244321}">
                <p14:modId xmlns:p14="http://schemas.microsoft.com/office/powerpoint/2010/main" val="941242366"/>
              </p:ext>
            </p:extLst>
          </p:nvPr>
        </p:nvGraphicFramePr>
        <p:xfrm>
          <a:off x="5357949" y="1029653"/>
          <a:ext cx="5692502" cy="46853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63042889"/>
      </p:ext>
    </p:extLst>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812800" y="274639"/>
            <a:ext cx="10566400" cy="699380"/>
          </a:xfrm>
          <a:prstGeom prst="rect">
            <a:avLst/>
          </a:prstGeom>
          <a:noFill/>
          <a:ln>
            <a:noFill/>
          </a:ln>
        </p:spPr>
        <p:txBody>
          <a:bodyPr spcFirstLastPara="1" wrap="square" lIns="45700" tIns="45700" rIns="45700" bIns="45700" anchor="b" anchorCtr="0">
            <a:noAutofit/>
          </a:bodyPr>
          <a:lstStyle/>
          <a:p>
            <a:pPr marL="0" marR="0" lvl="0" indent="0" algn="ctr" rtl="0">
              <a:lnSpc>
                <a:spcPct val="100000"/>
              </a:lnSpc>
              <a:spcBef>
                <a:spcPts val="0"/>
              </a:spcBef>
              <a:spcAft>
                <a:spcPts val="0"/>
              </a:spcAft>
              <a:buClr>
                <a:srgbClr val="FFC000"/>
              </a:buClr>
              <a:buSzPts val="2700"/>
              <a:buFont typeface="Arial Narrow"/>
              <a:buNone/>
            </a:pPr>
            <a:r>
              <a:rPr lang="en-US" sz="2800" b="1" i="0" u="none" strike="noStrike" cap="none" dirty="0">
                <a:solidFill>
                  <a:srgbClr val="FFC000"/>
                </a:solidFill>
                <a:latin typeface="Arial Narrow"/>
                <a:ea typeface="Arial Narrow"/>
                <a:cs typeface="Arial Narrow"/>
                <a:sym typeface="Arial Narrow"/>
              </a:rPr>
              <a:t>Fundraising Strategies</a:t>
            </a:r>
            <a:endParaRPr sz="2800" b="0" i="0" u="none" strike="noStrike" cap="none" dirty="0">
              <a:solidFill>
                <a:srgbClr val="FFFFFF"/>
              </a:solidFill>
              <a:latin typeface="Arial Narrow"/>
              <a:ea typeface="Arial Narrow"/>
              <a:cs typeface="Arial Narrow"/>
              <a:sym typeface="Arial Narrow"/>
            </a:endParaRPr>
          </a:p>
        </p:txBody>
      </p:sp>
      <p:sp>
        <p:nvSpPr>
          <p:cNvPr id="4" name="Text Placeholder 3">
            <a:extLst>
              <a:ext uri="{FF2B5EF4-FFF2-40B4-BE49-F238E27FC236}">
                <a16:creationId xmlns:a16="http://schemas.microsoft.com/office/drawing/2014/main" id="{A56E16B4-3EA1-B341-B234-9C6D1B2C0C66}"/>
              </a:ext>
            </a:extLst>
          </p:cNvPr>
          <p:cNvSpPr>
            <a:spLocks noGrp="1"/>
          </p:cNvSpPr>
          <p:nvPr>
            <p:ph type="body" idx="1"/>
          </p:nvPr>
        </p:nvSpPr>
        <p:spPr>
          <a:xfrm>
            <a:off x="812800" y="974019"/>
            <a:ext cx="10566400" cy="4740981"/>
          </a:xfrm>
        </p:spPr>
        <p:txBody>
          <a:bodyPr/>
          <a:lstStyle/>
          <a:p>
            <a:pPr marL="120650" indent="0" algn="ctr">
              <a:buNone/>
            </a:pPr>
            <a:r>
              <a:rPr lang="en-US" sz="2400" dirty="0"/>
              <a:t>Hand-in-hand with Organization Promotion/Awareness</a:t>
            </a:r>
          </a:p>
          <a:p>
            <a:pPr marL="120650" indent="0" algn="ctr">
              <a:buNone/>
            </a:pPr>
            <a:endParaRPr lang="en-US" sz="2400" dirty="0"/>
          </a:p>
          <a:p>
            <a:pPr marL="120650" indent="0" algn="ctr">
              <a:buNone/>
            </a:pPr>
            <a:r>
              <a:rPr lang="en-US" sz="2400" dirty="0"/>
              <a:t>Club Marketing Presentation</a:t>
            </a:r>
          </a:p>
          <a:p>
            <a:pPr marL="120650" indent="0" algn="ctr">
              <a:buNone/>
            </a:pPr>
            <a:endParaRPr lang="en-US" sz="2400" i="1" dirty="0"/>
          </a:p>
          <a:p>
            <a:pPr marL="120650" indent="0" algn="ctr">
              <a:buNone/>
            </a:pPr>
            <a:r>
              <a:rPr lang="en-US" sz="2400" dirty="0"/>
              <a:t>Community Visibility</a:t>
            </a:r>
          </a:p>
          <a:p>
            <a:pPr marL="120650" indent="0" algn="ctr">
              <a:buNone/>
            </a:pPr>
            <a:endParaRPr lang="en-US" sz="2400" dirty="0"/>
          </a:p>
          <a:p>
            <a:pPr marL="120650" indent="0" algn="ctr">
              <a:buNone/>
            </a:pPr>
            <a:r>
              <a:rPr lang="en-US" sz="2400" dirty="0"/>
              <a:t>How do you get other people to promote you?</a:t>
            </a:r>
          </a:p>
        </p:txBody>
      </p:sp>
      <p:pic>
        <p:nvPicPr>
          <p:cNvPr id="107" name="Shape 107"/>
          <p:cNvPicPr preferRelativeResize="0"/>
          <p:nvPr/>
        </p:nvPicPr>
        <p:blipFill>
          <a:blip r:embed="rId3">
            <a:alphaModFix/>
          </a:blip>
          <a:stretch>
            <a:fillRect/>
          </a:stretch>
        </p:blipFill>
        <p:spPr>
          <a:xfrm>
            <a:off x="5585188" y="6008774"/>
            <a:ext cx="1007125" cy="699950"/>
          </a:xfrm>
          <a:prstGeom prst="rect">
            <a:avLst/>
          </a:prstGeom>
          <a:noFill/>
          <a:ln>
            <a:noFill/>
          </a:ln>
        </p:spPr>
      </p:pic>
    </p:spTree>
    <p:extLst>
      <p:ext uri="{BB962C8B-B14F-4D97-AF65-F5344CB8AC3E}">
        <p14:creationId xmlns:p14="http://schemas.microsoft.com/office/powerpoint/2010/main" val="558466167"/>
      </p:ext>
    </p:extLst>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812800" y="274639"/>
            <a:ext cx="10566400" cy="699380"/>
          </a:xfrm>
          <a:prstGeom prst="rect">
            <a:avLst/>
          </a:prstGeom>
          <a:noFill/>
          <a:ln>
            <a:noFill/>
          </a:ln>
        </p:spPr>
        <p:txBody>
          <a:bodyPr spcFirstLastPara="1" wrap="square" lIns="45700" tIns="45700" rIns="45700" bIns="45700" anchor="b" anchorCtr="0">
            <a:noAutofit/>
          </a:bodyPr>
          <a:lstStyle/>
          <a:p>
            <a:pPr marL="0" marR="0" lvl="0" indent="0" algn="ctr" rtl="0">
              <a:lnSpc>
                <a:spcPct val="100000"/>
              </a:lnSpc>
              <a:spcBef>
                <a:spcPts val="0"/>
              </a:spcBef>
              <a:spcAft>
                <a:spcPts val="0"/>
              </a:spcAft>
              <a:buClr>
                <a:srgbClr val="FFC000"/>
              </a:buClr>
              <a:buSzPts val="2700"/>
              <a:buFont typeface="Arial Narrow"/>
              <a:buNone/>
            </a:pPr>
            <a:r>
              <a:rPr lang="en-US" sz="2800" b="1" i="0" u="none" strike="noStrike" cap="none" dirty="0">
                <a:solidFill>
                  <a:srgbClr val="FFC000"/>
                </a:solidFill>
                <a:latin typeface="Arial Narrow"/>
                <a:ea typeface="Arial Narrow"/>
                <a:cs typeface="Arial Narrow"/>
                <a:sym typeface="Arial Narrow"/>
              </a:rPr>
              <a:t>Worksheet</a:t>
            </a:r>
            <a:endParaRPr sz="2800" b="0" i="0" u="none" strike="noStrike" cap="none" dirty="0">
              <a:solidFill>
                <a:srgbClr val="FFFFFF"/>
              </a:solidFill>
              <a:latin typeface="Arial Narrow"/>
              <a:ea typeface="Arial Narrow"/>
              <a:cs typeface="Arial Narrow"/>
              <a:sym typeface="Arial Narrow"/>
            </a:endParaRPr>
          </a:p>
        </p:txBody>
      </p:sp>
      <p:pic>
        <p:nvPicPr>
          <p:cNvPr id="107" name="Shape 107"/>
          <p:cNvPicPr preferRelativeResize="0"/>
          <p:nvPr/>
        </p:nvPicPr>
        <p:blipFill>
          <a:blip r:embed="rId3">
            <a:alphaModFix/>
          </a:blip>
          <a:stretch>
            <a:fillRect/>
          </a:stretch>
        </p:blipFill>
        <p:spPr>
          <a:xfrm>
            <a:off x="5585188" y="6008774"/>
            <a:ext cx="1007125" cy="699950"/>
          </a:xfrm>
          <a:prstGeom prst="rect">
            <a:avLst/>
          </a:prstGeom>
          <a:noFill/>
          <a:ln>
            <a:noFill/>
          </a:ln>
        </p:spPr>
      </p:pic>
      <p:sp>
        <p:nvSpPr>
          <p:cNvPr id="6" name="TextBox 5">
            <a:extLst>
              <a:ext uri="{FF2B5EF4-FFF2-40B4-BE49-F238E27FC236}">
                <a16:creationId xmlns:a16="http://schemas.microsoft.com/office/drawing/2014/main" id="{E7DD4BED-1DE4-B440-A149-AE34A315BB95}"/>
              </a:ext>
            </a:extLst>
          </p:cNvPr>
          <p:cNvSpPr txBox="1"/>
          <p:nvPr/>
        </p:nvSpPr>
        <p:spPr>
          <a:xfrm>
            <a:off x="531342" y="2045562"/>
            <a:ext cx="2231864" cy="646331"/>
          </a:xfrm>
          <a:prstGeom prst="rect">
            <a:avLst/>
          </a:prstGeom>
          <a:noFill/>
        </p:spPr>
        <p:txBody>
          <a:bodyPr wrap="square" rtlCol="0">
            <a:spAutoFit/>
          </a:bodyPr>
          <a:lstStyle/>
          <a:p>
            <a:r>
              <a:rPr lang="en-US" sz="1800" dirty="0">
                <a:solidFill>
                  <a:schemeClr val="bg1"/>
                </a:solidFill>
              </a:rPr>
              <a:t>______________ </a:t>
            </a:r>
          </a:p>
          <a:p>
            <a:r>
              <a:rPr lang="en-US" sz="1800" dirty="0">
                <a:solidFill>
                  <a:schemeClr val="bg1"/>
                </a:solidFill>
              </a:rPr>
              <a:t>Who leads this? </a:t>
            </a:r>
          </a:p>
        </p:txBody>
      </p:sp>
      <p:sp>
        <p:nvSpPr>
          <p:cNvPr id="7" name="TextBox 6">
            <a:extLst>
              <a:ext uri="{FF2B5EF4-FFF2-40B4-BE49-F238E27FC236}">
                <a16:creationId xmlns:a16="http://schemas.microsoft.com/office/drawing/2014/main" id="{3968E6F4-48B3-6545-BFDC-9017F936D8CB}"/>
              </a:ext>
            </a:extLst>
          </p:cNvPr>
          <p:cNvSpPr txBox="1"/>
          <p:nvPr/>
        </p:nvSpPr>
        <p:spPr>
          <a:xfrm>
            <a:off x="3576453" y="2042020"/>
            <a:ext cx="2061527" cy="646331"/>
          </a:xfrm>
          <a:prstGeom prst="rect">
            <a:avLst/>
          </a:prstGeom>
          <a:noFill/>
        </p:spPr>
        <p:txBody>
          <a:bodyPr wrap="square" rtlCol="0">
            <a:spAutoFit/>
          </a:bodyPr>
          <a:lstStyle/>
          <a:p>
            <a:r>
              <a:rPr lang="en-US" sz="1800" dirty="0">
                <a:solidFill>
                  <a:schemeClr val="bg1"/>
                </a:solidFill>
              </a:rPr>
              <a:t>______________ </a:t>
            </a:r>
          </a:p>
          <a:p>
            <a:r>
              <a:rPr lang="en-US" sz="1800" dirty="0">
                <a:solidFill>
                  <a:schemeClr val="bg1"/>
                </a:solidFill>
              </a:rPr>
              <a:t>When is it done?</a:t>
            </a:r>
          </a:p>
        </p:txBody>
      </p:sp>
      <p:sp>
        <p:nvSpPr>
          <p:cNvPr id="9" name="TextBox 8">
            <a:extLst>
              <a:ext uri="{FF2B5EF4-FFF2-40B4-BE49-F238E27FC236}">
                <a16:creationId xmlns:a16="http://schemas.microsoft.com/office/drawing/2014/main" id="{B452039C-5BF3-DE44-8826-E5A6F037D116}"/>
              </a:ext>
            </a:extLst>
          </p:cNvPr>
          <p:cNvSpPr txBox="1"/>
          <p:nvPr/>
        </p:nvSpPr>
        <p:spPr>
          <a:xfrm>
            <a:off x="6748678" y="2057531"/>
            <a:ext cx="2271755" cy="646331"/>
          </a:xfrm>
          <a:prstGeom prst="rect">
            <a:avLst/>
          </a:prstGeom>
          <a:noFill/>
        </p:spPr>
        <p:txBody>
          <a:bodyPr wrap="square" rtlCol="0">
            <a:spAutoFit/>
          </a:bodyPr>
          <a:lstStyle/>
          <a:p>
            <a:r>
              <a:rPr lang="en-US" sz="1800" dirty="0">
                <a:solidFill>
                  <a:schemeClr val="bg1"/>
                </a:solidFill>
              </a:rPr>
              <a:t>______________ </a:t>
            </a:r>
          </a:p>
          <a:p>
            <a:r>
              <a:rPr lang="en-US" sz="1800" dirty="0">
                <a:solidFill>
                  <a:schemeClr val="bg1"/>
                </a:solidFill>
              </a:rPr>
              <a:t>What strategy?</a:t>
            </a:r>
          </a:p>
        </p:txBody>
      </p:sp>
      <p:sp>
        <p:nvSpPr>
          <p:cNvPr id="10" name="Right Arrow 9">
            <a:extLst>
              <a:ext uri="{FF2B5EF4-FFF2-40B4-BE49-F238E27FC236}">
                <a16:creationId xmlns:a16="http://schemas.microsoft.com/office/drawing/2014/main" id="{2F5788DF-AD3E-F24C-90A8-B76DA3C2779F}"/>
              </a:ext>
            </a:extLst>
          </p:cNvPr>
          <p:cNvSpPr/>
          <p:nvPr/>
        </p:nvSpPr>
        <p:spPr>
          <a:xfrm rot="10800000">
            <a:off x="5655346" y="2170569"/>
            <a:ext cx="866808" cy="420254"/>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BCFDDB6A-5C36-2B46-8D73-AC5C272FBABC}"/>
              </a:ext>
            </a:extLst>
          </p:cNvPr>
          <p:cNvSpPr/>
          <p:nvPr/>
        </p:nvSpPr>
        <p:spPr>
          <a:xfrm rot="10800000">
            <a:off x="2567018" y="2155058"/>
            <a:ext cx="866808" cy="420254"/>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34A50AB-7CB0-1B4C-A9BF-8CB1579E9A3B}"/>
              </a:ext>
            </a:extLst>
          </p:cNvPr>
          <p:cNvPicPr>
            <a:picLocks noChangeAspect="1"/>
          </p:cNvPicPr>
          <p:nvPr/>
        </p:nvPicPr>
        <p:blipFill>
          <a:blip r:embed="rId4"/>
          <a:stretch>
            <a:fillRect/>
          </a:stretch>
        </p:blipFill>
        <p:spPr>
          <a:xfrm>
            <a:off x="8800361" y="1405722"/>
            <a:ext cx="2776571" cy="1272595"/>
          </a:xfrm>
          <a:prstGeom prst="rect">
            <a:avLst/>
          </a:prstGeom>
        </p:spPr>
      </p:pic>
      <p:sp>
        <p:nvSpPr>
          <p:cNvPr id="13" name="TextBox 12">
            <a:extLst>
              <a:ext uri="{FF2B5EF4-FFF2-40B4-BE49-F238E27FC236}">
                <a16:creationId xmlns:a16="http://schemas.microsoft.com/office/drawing/2014/main" id="{4243F58A-3F24-5A4A-B888-16D6AF1F710F}"/>
              </a:ext>
            </a:extLst>
          </p:cNvPr>
          <p:cNvSpPr txBox="1"/>
          <p:nvPr/>
        </p:nvSpPr>
        <p:spPr>
          <a:xfrm>
            <a:off x="531341" y="4934282"/>
            <a:ext cx="2231864" cy="646331"/>
          </a:xfrm>
          <a:prstGeom prst="rect">
            <a:avLst/>
          </a:prstGeom>
          <a:noFill/>
        </p:spPr>
        <p:txBody>
          <a:bodyPr wrap="square" rtlCol="0">
            <a:spAutoFit/>
          </a:bodyPr>
          <a:lstStyle/>
          <a:p>
            <a:r>
              <a:rPr lang="en-US" sz="1800" dirty="0">
                <a:solidFill>
                  <a:schemeClr val="bg1"/>
                </a:solidFill>
              </a:rPr>
              <a:t>______________ </a:t>
            </a:r>
          </a:p>
          <a:p>
            <a:r>
              <a:rPr lang="en-US" sz="1800" dirty="0">
                <a:solidFill>
                  <a:schemeClr val="bg1"/>
                </a:solidFill>
              </a:rPr>
              <a:t>Who leads this? </a:t>
            </a:r>
          </a:p>
        </p:txBody>
      </p:sp>
      <p:sp>
        <p:nvSpPr>
          <p:cNvPr id="14" name="TextBox 13">
            <a:extLst>
              <a:ext uri="{FF2B5EF4-FFF2-40B4-BE49-F238E27FC236}">
                <a16:creationId xmlns:a16="http://schemas.microsoft.com/office/drawing/2014/main" id="{0B9073C6-AD7C-FF48-81D0-222611627186}"/>
              </a:ext>
            </a:extLst>
          </p:cNvPr>
          <p:cNvSpPr txBox="1"/>
          <p:nvPr/>
        </p:nvSpPr>
        <p:spPr>
          <a:xfrm>
            <a:off x="3576452" y="4930740"/>
            <a:ext cx="2061527" cy="646331"/>
          </a:xfrm>
          <a:prstGeom prst="rect">
            <a:avLst/>
          </a:prstGeom>
          <a:noFill/>
        </p:spPr>
        <p:txBody>
          <a:bodyPr wrap="square" rtlCol="0">
            <a:spAutoFit/>
          </a:bodyPr>
          <a:lstStyle/>
          <a:p>
            <a:r>
              <a:rPr lang="en-US" sz="1800" dirty="0">
                <a:solidFill>
                  <a:schemeClr val="bg1"/>
                </a:solidFill>
              </a:rPr>
              <a:t>______________ </a:t>
            </a:r>
          </a:p>
          <a:p>
            <a:r>
              <a:rPr lang="en-US" sz="1800" dirty="0">
                <a:solidFill>
                  <a:schemeClr val="bg1"/>
                </a:solidFill>
              </a:rPr>
              <a:t>When is it done?</a:t>
            </a:r>
          </a:p>
        </p:txBody>
      </p:sp>
      <p:sp>
        <p:nvSpPr>
          <p:cNvPr id="15" name="TextBox 14">
            <a:extLst>
              <a:ext uri="{FF2B5EF4-FFF2-40B4-BE49-F238E27FC236}">
                <a16:creationId xmlns:a16="http://schemas.microsoft.com/office/drawing/2014/main" id="{4BEECCFD-37DF-7F47-9AAC-5BF6447B8E50}"/>
              </a:ext>
            </a:extLst>
          </p:cNvPr>
          <p:cNvSpPr txBox="1"/>
          <p:nvPr/>
        </p:nvSpPr>
        <p:spPr>
          <a:xfrm>
            <a:off x="6748677" y="4946251"/>
            <a:ext cx="2271755" cy="646331"/>
          </a:xfrm>
          <a:prstGeom prst="rect">
            <a:avLst/>
          </a:prstGeom>
          <a:noFill/>
        </p:spPr>
        <p:txBody>
          <a:bodyPr wrap="square" rtlCol="0">
            <a:spAutoFit/>
          </a:bodyPr>
          <a:lstStyle/>
          <a:p>
            <a:r>
              <a:rPr lang="en-US" sz="1800" dirty="0">
                <a:solidFill>
                  <a:schemeClr val="bg1"/>
                </a:solidFill>
              </a:rPr>
              <a:t>______________ </a:t>
            </a:r>
          </a:p>
          <a:p>
            <a:r>
              <a:rPr lang="en-US" sz="1800" dirty="0">
                <a:solidFill>
                  <a:schemeClr val="bg1"/>
                </a:solidFill>
              </a:rPr>
              <a:t>What strategy?</a:t>
            </a:r>
          </a:p>
        </p:txBody>
      </p:sp>
      <p:sp>
        <p:nvSpPr>
          <p:cNvPr id="16" name="Right Arrow 15">
            <a:extLst>
              <a:ext uri="{FF2B5EF4-FFF2-40B4-BE49-F238E27FC236}">
                <a16:creationId xmlns:a16="http://schemas.microsoft.com/office/drawing/2014/main" id="{4A6662E9-C926-1C47-953E-743DEC673214}"/>
              </a:ext>
            </a:extLst>
          </p:cNvPr>
          <p:cNvSpPr/>
          <p:nvPr/>
        </p:nvSpPr>
        <p:spPr>
          <a:xfrm rot="10800000">
            <a:off x="5655345" y="5059289"/>
            <a:ext cx="866808" cy="420254"/>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a:extLst>
              <a:ext uri="{FF2B5EF4-FFF2-40B4-BE49-F238E27FC236}">
                <a16:creationId xmlns:a16="http://schemas.microsoft.com/office/drawing/2014/main" id="{CE172E1D-C6F0-A94A-B0BE-3F975B5F5D58}"/>
              </a:ext>
            </a:extLst>
          </p:cNvPr>
          <p:cNvSpPr/>
          <p:nvPr/>
        </p:nvSpPr>
        <p:spPr>
          <a:xfrm rot="10800000">
            <a:off x="2567017" y="5043778"/>
            <a:ext cx="866808" cy="420254"/>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066532C2-B3F2-3C46-8BAD-4343EEBDE341}"/>
              </a:ext>
            </a:extLst>
          </p:cNvPr>
          <p:cNvPicPr>
            <a:picLocks noChangeAspect="1"/>
          </p:cNvPicPr>
          <p:nvPr/>
        </p:nvPicPr>
        <p:blipFill>
          <a:blip r:embed="rId4"/>
          <a:stretch>
            <a:fillRect/>
          </a:stretch>
        </p:blipFill>
        <p:spPr>
          <a:xfrm>
            <a:off x="8800360" y="4294442"/>
            <a:ext cx="2776571" cy="1272595"/>
          </a:xfrm>
          <a:prstGeom prst="rect">
            <a:avLst/>
          </a:prstGeom>
        </p:spPr>
      </p:pic>
      <p:sp>
        <p:nvSpPr>
          <p:cNvPr id="19" name="TextBox 18">
            <a:extLst>
              <a:ext uri="{FF2B5EF4-FFF2-40B4-BE49-F238E27FC236}">
                <a16:creationId xmlns:a16="http://schemas.microsoft.com/office/drawing/2014/main" id="{0B332B01-0990-6248-90F6-05AFAB821651}"/>
              </a:ext>
            </a:extLst>
          </p:cNvPr>
          <p:cNvSpPr txBox="1"/>
          <p:nvPr/>
        </p:nvSpPr>
        <p:spPr>
          <a:xfrm>
            <a:off x="531341" y="3482438"/>
            <a:ext cx="2231864" cy="646331"/>
          </a:xfrm>
          <a:prstGeom prst="rect">
            <a:avLst/>
          </a:prstGeom>
          <a:noFill/>
        </p:spPr>
        <p:txBody>
          <a:bodyPr wrap="square" rtlCol="0">
            <a:spAutoFit/>
          </a:bodyPr>
          <a:lstStyle/>
          <a:p>
            <a:r>
              <a:rPr lang="en-US" sz="1800" dirty="0">
                <a:solidFill>
                  <a:schemeClr val="bg1"/>
                </a:solidFill>
              </a:rPr>
              <a:t>______________ </a:t>
            </a:r>
          </a:p>
          <a:p>
            <a:r>
              <a:rPr lang="en-US" sz="1800" dirty="0">
                <a:solidFill>
                  <a:schemeClr val="bg1"/>
                </a:solidFill>
              </a:rPr>
              <a:t>Who leads this? </a:t>
            </a:r>
          </a:p>
        </p:txBody>
      </p:sp>
      <p:sp>
        <p:nvSpPr>
          <p:cNvPr id="20" name="TextBox 19">
            <a:extLst>
              <a:ext uri="{FF2B5EF4-FFF2-40B4-BE49-F238E27FC236}">
                <a16:creationId xmlns:a16="http://schemas.microsoft.com/office/drawing/2014/main" id="{8A532AEB-079F-9643-81C8-F798E92537D1}"/>
              </a:ext>
            </a:extLst>
          </p:cNvPr>
          <p:cNvSpPr txBox="1"/>
          <p:nvPr/>
        </p:nvSpPr>
        <p:spPr>
          <a:xfrm>
            <a:off x="3576452" y="3478896"/>
            <a:ext cx="2061527" cy="646331"/>
          </a:xfrm>
          <a:prstGeom prst="rect">
            <a:avLst/>
          </a:prstGeom>
          <a:noFill/>
        </p:spPr>
        <p:txBody>
          <a:bodyPr wrap="square" rtlCol="0">
            <a:spAutoFit/>
          </a:bodyPr>
          <a:lstStyle/>
          <a:p>
            <a:r>
              <a:rPr lang="en-US" sz="1800" dirty="0">
                <a:solidFill>
                  <a:schemeClr val="bg1"/>
                </a:solidFill>
              </a:rPr>
              <a:t>______________ </a:t>
            </a:r>
          </a:p>
          <a:p>
            <a:r>
              <a:rPr lang="en-US" sz="1800" dirty="0">
                <a:solidFill>
                  <a:schemeClr val="bg1"/>
                </a:solidFill>
              </a:rPr>
              <a:t>When is it done?</a:t>
            </a:r>
          </a:p>
        </p:txBody>
      </p:sp>
      <p:sp>
        <p:nvSpPr>
          <p:cNvPr id="21" name="TextBox 20">
            <a:extLst>
              <a:ext uri="{FF2B5EF4-FFF2-40B4-BE49-F238E27FC236}">
                <a16:creationId xmlns:a16="http://schemas.microsoft.com/office/drawing/2014/main" id="{C8DDCBA5-9FE2-724D-92E0-09289E768613}"/>
              </a:ext>
            </a:extLst>
          </p:cNvPr>
          <p:cNvSpPr txBox="1"/>
          <p:nvPr/>
        </p:nvSpPr>
        <p:spPr>
          <a:xfrm>
            <a:off x="6748677" y="3494407"/>
            <a:ext cx="2271755" cy="646331"/>
          </a:xfrm>
          <a:prstGeom prst="rect">
            <a:avLst/>
          </a:prstGeom>
          <a:noFill/>
        </p:spPr>
        <p:txBody>
          <a:bodyPr wrap="square" rtlCol="0">
            <a:spAutoFit/>
          </a:bodyPr>
          <a:lstStyle/>
          <a:p>
            <a:r>
              <a:rPr lang="en-US" sz="1800" dirty="0">
                <a:solidFill>
                  <a:schemeClr val="bg1"/>
                </a:solidFill>
              </a:rPr>
              <a:t>______________ </a:t>
            </a:r>
          </a:p>
          <a:p>
            <a:r>
              <a:rPr lang="en-US" sz="1800" dirty="0">
                <a:solidFill>
                  <a:schemeClr val="bg1"/>
                </a:solidFill>
              </a:rPr>
              <a:t>What strategy?</a:t>
            </a:r>
          </a:p>
        </p:txBody>
      </p:sp>
      <p:sp>
        <p:nvSpPr>
          <p:cNvPr id="22" name="Right Arrow 21">
            <a:extLst>
              <a:ext uri="{FF2B5EF4-FFF2-40B4-BE49-F238E27FC236}">
                <a16:creationId xmlns:a16="http://schemas.microsoft.com/office/drawing/2014/main" id="{99893E52-BA65-0D44-BE19-E34D51F9AA7F}"/>
              </a:ext>
            </a:extLst>
          </p:cNvPr>
          <p:cNvSpPr/>
          <p:nvPr/>
        </p:nvSpPr>
        <p:spPr>
          <a:xfrm rot="10800000">
            <a:off x="5655345" y="3607445"/>
            <a:ext cx="866808" cy="420254"/>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a:extLst>
              <a:ext uri="{FF2B5EF4-FFF2-40B4-BE49-F238E27FC236}">
                <a16:creationId xmlns:a16="http://schemas.microsoft.com/office/drawing/2014/main" id="{A5BBFC0A-A99B-6749-A641-82A1CC832C4E}"/>
              </a:ext>
            </a:extLst>
          </p:cNvPr>
          <p:cNvSpPr/>
          <p:nvPr/>
        </p:nvSpPr>
        <p:spPr>
          <a:xfrm rot="10800000">
            <a:off x="2567017" y="3591934"/>
            <a:ext cx="866808" cy="420254"/>
          </a:xfrm>
          <a:prstGeom prst="rightArrow">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7DDB37F3-E1E1-4446-8C06-A0C7CC97583B}"/>
              </a:ext>
            </a:extLst>
          </p:cNvPr>
          <p:cNvPicPr>
            <a:picLocks noChangeAspect="1"/>
          </p:cNvPicPr>
          <p:nvPr/>
        </p:nvPicPr>
        <p:blipFill>
          <a:blip r:embed="rId4"/>
          <a:stretch>
            <a:fillRect/>
          </a:stretch>
        </p:blipFill>
        <p:spPr>
          <a:xfrm>
            <a:off x="8800360" y="2842598"/>
            <a:ext cx="2776571" cy="1272595"/>
          </a:xfrm>
          <a:prstGeom prst="rect">
            <a:avLst/>
          </a:prstGeom>
        </p:spPr>
      </p:pic>
    </p:spTree>
    <p:extLst>
      <p:ext uri="{BB962C8B-B14F-4D97-AF65-F5344CB8AC3E}">
        <p14:creationId xmlns:p14="http://schemas.microsoft.com/office/powerpoint/2010/main" val="4093164634"/>
      </p:ext>
    </p:extLst>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7" name="Shape 107"/>
          <p:cNvPicPr preferRelativeResize="0"/>
          <p:nvPr/>
        </p:nvPicPr>
        <p:blipFill>
          <a:blip r:embed="rId3">
            <a:alphaModFix/>
          </a:blip>
          <a:stretch>
            <a:fillRect/>
          </a:stretch>
        </p:blipFill>
        <p:spPr>
          <a:xfrm>
            <a:off x="5585188" y="6008774"/>
            <a:ext cx="1007125" cy="699950"/>
          </a:xfrm>
          <a:prstGeom prst="rect">
            <a:avLst/>
          </a:prstGeom>
          <a:noFill/>
          <a:ln>
            <a:noFill/>
          </a:ln>
        </p:spPr>
      </p:pic>
      <p:sp>
        <p:nvSpPr>
          <p:cNvPr id="5" name="Content Placeholder 2">
            <a:extLst>
              <a:ext uri="{FF2B5EF4-FFF2-40B4-BE49-F238E27FC236}">
                <a16:creationId xmlns:a16="http://schemas.microsoft.com/office/drawing/2014/main" id="{5D2E5F03-E81E-5442-B2E6-038882C2100D}"/>
              </a:ext>
            </a:extLst>
          </p:cNvPr>
          <p:cNvSpPr txBox="1">
            <a:spLocks/>
          </p:cNvSpPr>
          <p:nvPr/>
        </p:nvSpPr>
        <p:spPr>
          <a:xfrm>
            <a:off x="602350" y="1267792"/>
            <a:ext cx="10972800" cy="438943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1pPr>
            <a:lvl2pPr marL="914400" marR="0" lvl="1"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2pPr>
            <a:lvl3pPr marL="1371600" marR="0" lvl="2"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3pPr>
            <a:lvl4pPr marL="1828800" marR="0" lvl="3"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4pPr>
            <a:lvl5pPr marL="2286000" marR="0" lvl="4"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5pPr>
            <a:lvl6pPr marL="2743200" marR="0" lvl="5"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6pPr>
            <a:lvl7pPr marL="3200400" marR="0" lvl="6"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7pPr>
            <a:lvl8pPr marL="3657600" marR="0" lvl="7"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8pPr>
            <a:lvl9pPr marL="4114800" marR="0" lvl="8"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9pPr>
          </a:lstStyle>
          <a:p>
            <a:pPr algn="ctr">
              <a:buFont typeface="Arial"/>
              <a:buNone/>
            </a:pPr>
            <a:endParaRPr lang="en-US" sz="3200" dirty="0"/>
          </a:p>
        </p:txBody>
      </p:sp>
      <p:pic>
        <p:nvPicPr>
          <p:cNvPr id="9" name="Picture 8">
            <a:extLst>
              <a:ext uri="{FF2B5EF4-FFF2-40B4-BE49-F238E27FC236}">
                <a16:creationId xmlns:a16="http://schemas.microsoft.com/office/drawing/2014/main" id="{B1B9BA02-95CF-E943-B05D-C48E5AF17DD2}"/>
              </a:ext>
            </a:extLst>
          </p:cNvPr>
          <p:cNvPicPr>
            <a:picLocks noChangeAspect="1"/>
          </p:cNvPicPr>
          <p:nvPr/>
        </p:nvPicPr>
        <p:blipFill>
          <a:blip r:embed="rId4"/>
          <a:stretch>
            <a:fillRect/>
          </a:stretch>
        </p:blipFill>
        <p:spPr>
          <a:xfrm>
            <a:off x="0" y="0"/>
            <a:ext cx="12192000" cy="6858000"/>
          </a:xfrm>
          <a:prstGeom prst="rect">
            <a:avLst/>
          </a:prstGeom>
        </p:spPr>
      </p:pic>
      <p:sp>
        <p:nvSpPr>
          <p:cNvPr id="2" name="Rounded Rectangle 1">
            <a:extLst>
              <a:ext uri="{FF2B5EF4-FFF2-40B4-BE49-F238E27FC236}">
                <a16:creationId xmlns:a16="http://schemas.microsoft.com/office/drawing/2014/main" id="{DD58676A-238A-BB47-95FA-BC8206CD15B9}"/>
              </a:ext>
            </a:extLst>
          </p:cNvPr>
          <p:cNvSpPr/>
          <p:nvPr/>
        </p:nvSpPr>
        <p:spPr>
          <a:xfrm>
            <a:off x="1571246" y="1690692"/>
            <a:ext cx="1505586" cy="54483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US" sz="3200" dirty="0"/>
              <a:t>Grants</a:t>
            </a:r>
          </a:p>
        </p:txBody>
      </p:sp>
      <p:sp>
        <p:nvSpPr>
          <p:cNvPr id="6" name="Rounded Rectangle 5">
            <a:extLst>
              <a:ext uri="{FF2B5EF4-FFF2-40B4-BE49-F238E27FC236}">
                <a16:creationId xmlns:a16="http://schemas.microsoft.com/office/drawing/2014/main" id="{A175E12A-AEC3-FF43-9FDE-54029553EB37}"/>
              </a:ext>
            </a:extLst>
          </p:cNvPr>
          <p:cNvSpPr/>
          <p:nvPr/>
        </p:nvSpPr>
        <p:spPr>
          <a:xfrm>
            <a:off x="1147238" y="5171948"/>
            <a:ext cx="1966663" cy="54483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US" sz="3200" dirty="0"/>
              <a:t>Donations</a:t>
            </a:r>
          </a:p>
        </p:txBody>
      </p:sp>
      <p:sp>
        <p:nvSpPr>
          <p:cNvPr id="7" name="Rounded Rectangle 6">
            <a:extLst>
              <a:ext uri="{FF2B5EF4-FFF2-40B4-BE49-F238E27FC236}">
                <a16:creationId xmlns:a16="http://schemas.microsoft.com/office/drawing/2014/main" id="{1BBE02B6-B7F4-1A4E-A166-F267DD707E83}"/>
              </a:ext>
            </a:extLst>
          </p:cNvPr>
          <p:cNvSpPr/>
          <p:nvPr/>
        </p:nvSpPr>
        <p:spPr>
          <a:xfrm>
            <a:off x="4724400" y="4312599"/>
            <a:ext cx="1408672" cy="54483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US" sz="3200" dirty="0"/>
              <a:t>Earned</a:t>
            </a:r>
          </a:p>
        </p:txBody>
      </p:sp>
      <p:sp>
        <p:nvSpPr>
          <p:cNvPr id="8" name="Rounded Rectangle 7">
            <a:extLst>
              <a:ext uri="{FF2B5EF4-FFF2-40B4-BE49-F238E27FC236}">
                <a16:creationId xmlns:a16="http://schemas.microsoft.com/office/drawing/2014/main" id="{B22EFAF1-4E9E-4148-B56D-9B7F5EDB4600}"/>
              </a:ext>
            </a:extLst>
          </p:cNvPr>
          <p:cNvSpPr/>
          <p:nvPr/>
        </p:nvSpPr>
        <p:spPr>
          <a:xfrm>
            <a:off x="4485504" y="914072"/>
            <a:ext cx="1779439" cy="54483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US" sz="3200" dirty="0"/>
              <a:t>Sponsors</a:t>
            </a:r>
          </a:p>
        </p:txBody>
      </p:sp>
      <p:sp>
        <p:nvSpPr>
          <p:cNvPr id="10" name="Rounded Rectangle 9">
            <a:extLst>
              <a:ext uri="{FF2B5EF4-FFF2-40B4-BE49-F238E27FC236}">
                <a16:creationId xmlns:a16="http://schemas.microsoft.com/office/drawing/2014/main" id="{14F0B952-6811-2B46-AEE3-E927B15777AA}"/>
              </a:ext>
            </a:extLst>
          </p:cNvPr>
          <p:cNvSpPr/>
          <p:nvPr/>
        </p:nvSpPr>
        <p:spPr>
          <a:xfrm>
            <a:off x="6921963" y="5985199"/>
            <a:ext cx="2568026" cy="54483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US" sz="3200" dirty="0"/>
              <a:t>Trade in Kind</a:t>
            </a:r>
          </a:p>
        </p:txBody>
      </p:sp>
      <p:sp>
        <p:nvSpPr>
          <p:cNvPr id="11" name="Rounded Rectangle 10">
            <a:extLst>
              <a:ext uri="{FF2B5EF4-FFF2-40B4-BE49-F238E27FC236}">
                <a16:creationId xmlns:a16="http://schemas.microsoft.com/office/drawing/2014/main" id="{AA19FDA7-BACD-244D-908B-1D090664AC4F}"/>
              </a:ext>
            </a:extLst>
          </p:cNvPr>
          <p:cNvSpPr/>
          <p:nvPr/>
        </p:nvSpPr>
        <p:spPr>
          <a:xfrm>
            <a:off x="9970951" y="3767769"/>
            <a:ext cx="1604199" cy="54483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US" sz="3200" dirty="0"/>
              <a:t>Partners</a:t>
            </a:r>
          </a:p>
        </p:txBody>
      </p:sp>
    </p:spTree>
    <p:extLst>
      <p:ext uri="{BB962C8B-B14F-4D97-AF65-F5344CB8AC3E}">
        <p14:creationId xmlns:p14="http://schemas.microsoft.com/office/powerpoint/2010/main" val="2650656274"/>
      </p:ext>
    </p:extLst>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812800" y="274639"/>
            <a:ext cx="10566400" cy="699380"/>
          </a:xfrm>
          <a:prstGeom prst="rect">
            <a:avLst/>
          </a:prstGeom>
          <a:noFill/>
          <a:ln>
            <a:noFill/>
          </a:ln>
        </p:spPr>
        <p:txBody>
          <a:bodyPr spcFirstLastPara="1" wrap="square" lIns="45700" tIns="45700" rIns="45700" bIns="45700" anchor="b" anchorCtr="0">
            <a:noAutofit/>
          </a:bodyPr>
          <a:lstStyle/>
          <a:p>
            <a:pPr marL="0" marR="0" lvl="0" indent="0" algn="ctr" rtl="0">
              <a:lnSpc>
                <a:spcPct val="100000"/>
              </a:lnSpc>
              <a:spcBef>
                <a:spcPts val="0"/>
              </a:spcBef>
              <a:spcAft>
                <a:spcPts val="0"/>
              </a:spcAft>
              <a:buClr>
                <a:srgbClr val="FFC000"/>
              </a:buClr>
              <a:buSzPts val="2700"/>
              <a:buFont typeface="Arial Narrow"/>
              <a:buNone/>
            </a:pPr>
            <a:r>
              <a:rPr lang="en-US" sz="2800" b="1" i="0" u="none" strike="noStrike" cap="none" dirty="0">
                <a:solidFill>
                  <a:srgbClr val="FFC000"/>
                </a:solidFill>
                <a:latin typeface="Arial Narrow"/>
                <a:ea typeface="Arial Narrow"/>
                <a:cs typeface="Arial Narrow"/>
                <a:sym typeface="Arial Narrow"/>
              </a:rPr>
              <a:t>Grants</a:t>
            </a:r>
            <a:endParaRPr sz="2800" b="0" i="0" u="none" strike="noStrike" cap="none" dirty="0">
              <a:solidFill>
                <a:srgbClr val="FFFFFF"/>
              </a:solidFill>
              <a:latin typeface="Arial Narrow"/>
              <a:ea typeface="Arial Narrow"/>
              <a:cs typeface="Arial Narrow"/>
              <a:sym typeface="Arial Narrow"/>
            </a:endParaRPr>
          </a:p>
        </p:txBody>
      </p:sp>
      <p:sp>
        <p:nvSpPr>
          <p:cNvPr id="4" name="Text Placeholder 3">
            <a:extLst>
              <a:ext uri="{FF2B5EF4-FFF2-40B4-BE49-F238E27FC236}">
                <a16:creationId xmlns:a16="http://schemas.microsoft.com/office/drawing/2014/main" id="{A56E16B4-3EA1-B341-B234-9C6D1B2C0C66}"/>
              </a:ext>
            </a:extLst>
          </p:cNvPr>
          <p:cNvSpPr>
            <a:spLocks noGrp="1"/>
          </p:cNvSpPr>
          <p:nvPr>
            <p:ph type="body" idx="1"/>
          </p:nvPr>
        </p:nvSpPr>
        <p:spPr>
          <a:xfrm>
            <a:off x="812800" y="974019"/>
            <a:ext cx="10566400" cy="4740981"/>
          </a:xfrm>
        </p:spPr>
        <p:txBody>
          <a:bodyPr/>
          <a:lstStyle/>
          <a:p>
            <a:pPr marL="120650" indent="0" algn="ctr">
              <a:buNone/>
            </a:pPr>
            <a:r>
              <a:rPr lang="en-US" sz="2400" dirty="0"/>
              <a:t>Corporate, Government, Foundation</a:t>
            </a:r>
          </a:p>
          <a:p>
            <a:pPr marL="120650" indent="0" algn="ctr">
              <a:buNone/>
            </a:pPr>
            <a:endParaRPr lang="en-US" sz="2400" dirty="0"/>
          </a:p>
          <a:p>
            <a:pPr marL="120650" indent="0" algn="ctr">
              <a:buNone/>
            </a:pPr>
            <a:r>
              <a:rPr lang="en-US" sz="2400" dirty="0"/>
              <a:t>Fall Grant-writing Presentation</a:t>
            </a:r>
          </a:p>
          <a:p>
            <a:pPr marL="120650" indent="0" algn="ctr">
              <a:buNone/>
            </a:pPr>
            <a:endParaRPr lang="en-US" sz="2400" dirty="0"/>
          </a:p>
          <a:p>
            <a:pPr marL="120650" indent="0" algn="ctr">
              <a:buNone/>
            </a:pPr>
            <a:r>
              <a:rPr lang="en-US" sz="2400" dirty="0"/>
              <a:t>Reverse Engineer – Be Creative (non-soccer)</a:t>
            </a:r>
          </a:p>
          <a:p>
            <a:pPr marL="120650" indent="0" algn="ctr">
              <a:buNone/>
            </a:pPr>
            <a:endParaRPr lang="en-US" sz="2400" dirty="0"/>
          </a:p>
          <a:p>
            <a:pPr marL="120650" indent="0" algn="ctr">
              <a:buNone/>
            </a:pPr>
            <a:r>
              <a:rPr lang="en-US" sz="2400" dirty="0"/>
              <a:t>Be Selective &amp; Be Willing to Fail</a:t>
            </a:r>
          </a:p>
          <a:p>
            <a:pPr marL="120650" indent="0" algn="ctr">
              <a:buNone/>
            </a:pPr>
            <a:endParaRPr lang="en-US" sz="2400" dirty="0"/>
          </a:p>
          <a:p>
            <a:pPr marL="120650" indent="0" algn="ctr">
              <a:buNone/>
            </a:pPr>
            <a:r>
              <a:rPr lang="en-US" sz="2400" dirty="0"/>
              <a:t>Grant Writing USA &amp; Association of Fundraising Professionals</a:t>
            </a:r>
          </a:p>
        </p:txBody>
      </p:sp>
      <p:pic>
        <p:nvPicPr>
          <p:cNvPr id="107" name="Shape 107"/>
          <p:cNvPicPr preferRelativeResize="0"/>
          <p:nvPr/>
        </p:nvPicPr>
        <p:blipFill>
          <a:blip r:embed="rId3">
            <a:alphaModFix/>
          </a:blip>
          <a:stretch>
            <a:fillRect/>
          </a:stretch>
        </p:blipFill>
        <p:spPr>
          <a:xfrm>
            <a:off x="5585188" y="6008774"/>
            <a:ext cx="1007125" cy="699950"/>
          </a:xfrm>
          <a:prstGeom prst="rect">
            <a:avLst/>
          </a:prstGeom>
          <a:noFill/>
          <a:ln>
            <a:noFill/>
          </a:ln>
        </p:spPr>
      </p:pic>
    </p:spTree>
    <p:extLst>
      <p:ext uri="{BB962C8B-B14F-4D97-AF65-F5344CB8AC3E}">
        <p14:creationId xmlns:p14="http://schemas.microsoft.com/office/powerpoint/2010/main" val="3071581272"/>
      </p:ext>
    </p:extLst>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812800" y="274639"/>
            <a:ext cx="10566400" cy="699380"/>
          </a:xfrm>
          <a:prstGeom prst="rect">
            <a:avLst/>
          </a:prstGeom>
          <a:noFill/>
          <a:ln>
            <a:noFill/>
          </a:ln>
        </p:spPr>
        <p:txBody>
          <a:bodyPr spcFirstLastPara="1" wrap="square" lIns="45700" tIns="45700" rIns="45700" bIns="45700" anchor="b" anchorCtr="0">
            <a:noAutofit/>
          </a:bodyPr>
          <a:lstStyle/>
          <a:p>
            <a:pPr marL="0" marR="0" lvl="0" indent="0" algn="ctr" rtl="0">
              <a:lnSpc>
                <a:spcPct val="100000"/>
              </a:lnSpc>
              <a:spcBef>
                <a:spcPts val="0"/>
              </a:spcBef>
              <a:spcAft>
                <a:spcPts val="0"/>
              </a:spcAft>
              <a:buClr>
                <a:srgbClr val="FFC000"/>
              </a:buClr>
              <a:buSzPts val="2700"/>
              <a:buFont typeface="Arial Narrow"/>
              <a:buNone/>
            </a:pPr>
            <a:r>
              <a:rPr lang="en-US" sz="2800" b="1" i="0" u="none" strike="noStrike" cap="none" dirty="0">
                <a:solidFill>
                  <a:srgbClr val="FFC000"/>
                </a:solidFill>
                <a:latin typeface="Arial Narrow"/>
                <a:ea typeface="Arial Narrow"/>
                <a:cs typeface="Arial Narrow"/>
                <a:sym typeface="Arial Narrow"/>
              </a:rPr>
              <a:t>Donations</a:t>
            </a:r>
            <a:endParaRPr sz="2800" b="0" i="0" u="none" strike="noStrike" cap="none" dirty="0">
              <a:solidFill>
                <a:srgbClr val="FFFFFF"/>
              </a:solidFill>
              <a:latin typeface="Arial Narrow"/>
              <a:ea typeface="Arial Narrow"/>
              <a:cs typeface="Arial Narrow"/>
              <a:sym typeface="Arial Narrow"/>
            </a:endParaRPr>
          </a:p>
        </p:txBody>
      </p:sp>
      <p:sp>
        <p:nvSpPr>
          <p:cNvPr id="4" name="Text Placeholder 3">
            <a:extLst>
              <a:ext uri="{FF2B5EF4-FFF2-40B4-BE49-F238E27FC236}">
                <a16:creationId xmlns:a16="http://schemas.microsoft.com/office/drawing/2014/main" id="{A56E16B4-3EA1-B341-B234-9C6D1B2C0C66}"/>
              </a:ext>
            </a:extLst>
          </p:cNvPr>
          <p:cNvSpPr>
            <a:spLocks noGrp="1"/>
          </p:cNvSpPr>
          <p:nvPr>
            <p:ph type="body" idx="1"/>
          </p:nvPr>
        </p:nvSpPr>
        <p:spPr>
          <a:xfrm>
            <a:off x="812800" y="974019"/>
            <a:ext cx="10566400" cy="4740981"/>
          </a:xfrm>
        </p:spPr>
        <p:txBody>
          <a:bodyPr/>
          <a:lstStyle/>
          <a:p>
            <a:pPr marL="120650" indent="0" algn="ctr">
              <a:buNone/>
            </a:pPr>
            <a:r>
              <a:rPr lang="en-US" sz="2400" dirty="0"/>
              <a:t>Capital Campaign Rule of 1/3’s</a:t>
            </a:r>
          </a:p>
          <a:p>
            <a:pPr marL="120650" indent="0" algn="ctr">
              <a:buNone/>
            </a:pPr>
            <a:endParaRPr lang="en-US" sz="2400" dirty="0"/>
          </a:p>
          <a:p>
            <a:pPr marL="120650" indent="0" algn="ctr">
              <a:buNone/>
            </a:pPr>
            <a:r>
              <a:rPr lang="en-US" sz="2400" dirty="0"/>
              <a:t>Are you asking?  Registration process, reminder communications, embedded calls to action</a:t>
            </a:r>
          </a:p>
          <a:p>
            <a:pPr marL="120650" indent="0" algn="ctr">
              <a:buNone/>
            </a:pPr>
            <a:endParaRPr lang="en-US" sz="2400" dirty="0"/>
          </a:p>
          <a:p>
            <a:pPr marL="120650" indent="0" algn="ctr">
              <a:buNone/>
            </a:pPr>
            <a:r>
              <a:rPr lang="en-US" sz="2400" dirty="0"/>
              <a:t>Employer Matching Donations</a:t>
            </a:r>
          </a:p>
          <a:p>
            <a:pPr marL="120650" indent="0" algn="ctr">
              <a:buNone/>
            </a:pPr>
            <a:endParaRPr lang="en-US" sz="2400" dirty="0"/>
          </a:p>
          <a:p>
            <a:pPr marL="120650" indent="0" algn="ctr">
              <a:buNone/>
            </a:pPr>
            <a:r>
              <a:rPr lang="en-US" sz="2400" dirty="0"/>
              <a:t>Easy hits locally – corporate chain stores</a:t>
            </a:r>
          </a:p>
          <a:p>
            <a:pPr marL="120650" indent="0" algn="ctr">
              <a:buNone/>
            </a:pPr>
            <a:endParaRPr lang="en-US" sz="2400" dirty="0"/>
          </a:p>
          <a:p>
            <a:pPr marL="120650" indent="0" algn="ctr">
              <a:buNone/>
            </a:pPr>
            <a:r>
              <a:rPr lang="en-US" sz="2400" dirty="0"/>
              <a:t>Crowdfunding platforms </a:t>
            </a:r>
          </a:p>
          <a:p>
            <a:pPr marL="120650" indent="0" algn="ctr">
              <a:buNone/>
            </a:pPr>
            <a:r>
              <a:rPr lang="en-US" sz="2400" i="1" dirty="0"/>
              <a:t>2 giving seasons, Amazon Smile</a:t>
            </a:r>
          </a:p>
        </p:txBody>
      </p:sp>
      <p:pic>
        <p:nvPicPr>
          <p:cNvPr id="107" name="Shape 107"/>
          <p:cNvPicPr preferRelativeResize="0"/>
          <p:nvPr/>
        </p:nvPicPr>
        <p:blipFill>
          <a:blip r:embed="rId3">
            <a:alphaModFix/>
          </a:blip>
          <a:stretch>
            <a:fillRect/>
          </a:stretch>
        </p:blipFill>
        <p:spPr>
          <a:xfrm>
            <a:off x="5585188" y="6008774"/>
            <a:ext cx="1007125" cy="699950"/>
          </a:xfrm>
          <a:prstGeom prst="rect">
            <a:avLst/>
          </a:prstGeom>
          <a:noFill/>
          <a:ln>
            <a:noFill/>
          </a:ln>
        </p:spPr>
      </p:pic>
    </p:spTree>
    <p:extLst>
      <p:ext uri="{BB962C8B-B14F-4D97-AF65-F5344CB8AC3E}">
        <p14:creationId xmlns:p14="http://schemas.microsoft.com/office/powerpoint/2010/main" val="548245276"/>
      </p:ext>
    </p:extLst>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812800" y="274639"/>
            <a:ext cx="10566400" cy="699380"/>
          </a:xfrm>
          <a:prstGeom prst="rect">
            <a:avLst/>
          </a:prstGeom>
          <a:noFill/>
          <a:ln>
            <a:noFill/>
          </a:ln>
        </p:spPr>
        <p:txBody>
          <a:bodyPr spcFirstLastPara="1" wrap="square" lIns="45700" tIns="45700" rIns="45700" bIns="45700" anchor="b" anchorCtr="0">
            <a:noAutofit/>
          </a:bodyPr>
          <a:lstStyle/>
          <a:p>
            <a:pPr marL="0" marR="0" lvl="0" indent="0" algn="ctr" rtl="0">
              <a:lnSpc>
                <a:spcPct val="100000"/>
              </a:lnSpc>
              <a:spcBef>
                <a:spcPts val="0"/>
              </a:spcBef>
              <a:spcAft>
                <a:spcPts val="0"/>
              </a:spcAft>
              <a:buClr>
                <a:srgbClr val="FFC000"/>
              </a:buClr>
              <a:buSzPts val="2700"/>
              <a:buFont typeface="Arial Narrow"/>
              <a:buNone/>
            </a:pPr>
            <a:r>
              <a:rPr lang="en-US" sz="2800" b="1" i="0" u="none" strike="noStrike" cap="none" dirty="0">
                <a:solidFill>
                  <a:srgbClr val="FFC000"/>
                </a:solidFill>
                <a:latin typeface="Arial Narrow"/>
                <a:ea typeface="Arial Narrow"/>
                <a:cs typeface="Arial Narrow"/>
                <a:sym typeface="Arial Narrow"/>
              </a:rPr>
              <a:t>Earned Income</a:t>
            </a:r>
            <a:endParaRPr sz="2800" b="0" i="0" u="none" strike="noStrike" cap="none" dirty="0">
              <a:solidFill>
                <a:srgbClr val="FFFFFF"/>
              </a:solidFill>
              <a:latin typeface="Arial Narrow"/>
              <a:ea typeface="Arial Narrow"/>
              <a:cs typeface="Arial Narrow"/>
              <a:sym typeface="Arial Narrow"/>
            </a:endParaRPr>
          </a:p>
        </p:txBody>
      </p:sp>
      <p:sp>
        <p:nvSpPr>
          <p:cNvPr id="4" name="Text Placeholder 3">
            <a:extLst>
              <a:ext uri="{FF2B5EF4-FFF2-40B4-BE49-F238E27FC236}">
                <a16:creationId xmlns:a16="http://schemas.microsoft.com/office/drawing/2014/main" id="{A56E16B4-3EA1-B341-B234-9C6D1B2C0C66}"/>
              </a:ext>
            </a:extLst>
          </p:cNvPr>
          <p:cNvSpPr>
            <a:spLocks noGrp="1"/>
          </p:cNvSpPr>
          <p:nvPr>
            <p:ph type="body" idx="1"/>
          </p:nvPr>
        </p:nvSpPr>
        <p:spPr>
          <a:xfrm>
            <a:off x="812800" y="974019"/>
            <a:ext cx="10566400" cy="4740981"/>
          </a:xfrm>
        </p:spPr>
        <p:txBody>
          <a:bodyPr/>
          <a:lstStyle/>
          <a:p>
            <a:pPr marL="120650" indent="0" algn="ctr">
              <a:buNone/>
            </a:pPr>
            <a:r>
              <a:rPr lang="en-US" sz="2400" dirty="0"/>
              <a:t>Tournaments, Camps, Clinics</a:t>
            </a:r>
          </a:p>
          <a:p>
            <a:pPr marL="120650" indent="0" algn="ctr">
              <a:buNone/>
            </a:pPr>
            <a:endParaRPr lang="en-US" sz="2400" dirty="0"/>
          </a:p>
          <a:p>
            <a:pPr marL="120650" indent="0" algn="ctr">
              <a:buNone/>
            </a:pPr>
            <a:r>
              <a:rPr lang="en-US" sz="2400" dirty="0"/>
              <a:t>Apparel &amp; Club Merchandise</a:t>
            </a:r>
          </a:p>
          <a:p>
            <a:pPr marL="120650" indent="0" algn="ctr">
              <a:buNone/>
            </a:pPr>
            <a:endParaRPr lang="en-US" sz="2400" dirty="0"/>
          </a:p>
          <a:p>
            <a:pPr marL="120650" indent="0" algn="ctr">
              <a:buNone/>
            </a:pPr>
            <a:r>
              <a:rPr lang="en-US" sz="2400" dirty="0"/>
              <a:t>Holidays</a:t>
            </a:r>
          </a:p>
          <a:p>
            <a:pPr marL="120650" indent="0" algn="ctr">
              <a:buNone/>
            </a:pPr>
            <a:endParaRPr lang="en-US" sz="2400" dirty="0"/>
          </a:p>
          <a:p>
            <a:pPr marL="120650" indent="0" algn="ctr">
              <a:buNone/>
            </a:pPr>
            <a:r>
              <a:rPr lang="en-US" sz="2400" dirty="0"/>
              <a:t>Long-Term Business Ventures</a:t>
            </a:r>
          </a:p>
        </p:txBody>
      </p:sp>
      <p:pic>
        <p:nvPicPr>
          <p:cNvPr id="107" name="Shape 107"/>
          <p:cNvPicPr preferRelativeResize="0"/>
          <p:nvPr/>
        </p:nvPicPr>
        <p:blipFill>
          <a:blip r:embed="rId3">
            <a:alphaModFix/>
          </a:blip>
          <a:stretch>
            <a:fillRect/>
          </a:stretch>
        </p:blipFill>
        <p:spPr>
          <a:xfrm>
            <a:off x="5585188" y="6008774"/>
            <a:ext cx="1007125" cy="699950"/>
          </a:xfrm>
          <a:prstGeom prst="rect">
            <a:avLst/>
          </a:prstGeom>
          <a:noFill/>
          <a:ln>
            <a:noFill/>
          </a:ln>
        </p:spPr>
      </p:pic>
    </p:spTree>
    <p:extLst>
      <p:ext uri="{BB962C8B-B14F-4D97-AF65-F5344CB8AC3E}">
        <p14:creationId xmlns:p14="http://schemas.microsoft.com/office/powerpoint/2010/main" val="242450008"/>
      </p:ext>
    </p:extLst>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7" name="Shape 107"/>
          <p:cNvPicPr preferRelativeResize="0"/>
          <p:nvPr/>
        </p:nvPicPr>
        <p:blipFill>
          <a:blip r:embed="rId3">
            <a:alphaModFix/>
          </a:blip>
          <a:stretch>
            <a:fillRect/>
          </a:stretch>
        </p:blipFill>
        <p:spPr>
          <a:xfrm>
            <a:off x="5585188" y="6008774"/>
            <a:ext cx="1007125" cy="699950"/>
          </a:xfrm>
          <a:prstGeom prst="rect">
            <a:avLst/>
          </a:prstGeom>
          <a:noFill/>
          <a:ln>
            <a:noFill/>
          </a:ln>
        </p:spPr>
      </p:pic>
      <p:graphicFrame>
        <p:nvGraphicFramePr>
          <p:cNvPr id="5" name="Table 4">
            <a:extLst>
              <a:ext uri="{FF2B5EF4-FFF2-40B4-BE49-F238E27FC236}">
                <a16:creationId xmlns:a16="http://schemas.microsoft.com/office/drawing/2014/main" id="{A93FD668-D0F8-9241-99A3-6F29228EF512}"/>
              </a:ext>
            </a:extLst>
          </p:cNvPr>
          <p:cNvGraphicFramePr>
            <a:graphicFrameLocks noGrp="1"/>
          </p:cNvGraphicFramePr>
          <p:nvPr>
            <p:extLst>
              <p:ext uri="{D42A27DB-BD31-4B8C-83A1-F6EECF244321}">
                <p14:modId xmlns:p14="http://schemas.microsoft.com/office/powerpoint/2010/main" val="1219149561"/>
              </p:ext>
            </p:extLst>
          </p:nvPr>
        </p:nvGraphicFramePr>
        <p:xfrm>
          <a:off x="328030" y="268699"/>
          <a:ext cx="11521440" cy="5271787"/>
        </p:xfrm>
        <a:graphic>
          <a:graphicData uri="http://schemas.openxmlformats.org/drawingml/2006/table">
            <a:tbl>
              <a:tblPr firstRow="1" bandRow="1">
                <a:tableStyleId>{5C22544A-7EE6-4342-B048-85BDC9FD1C3A}</a:tableStyleId>
              </a:tblPr>
              <a:tblGrid>
                <a:gridCol w="1187261">
                  <a:extLst>
                    <a:ext uri="{9D8B030D-6E8A-4147-A177-3AD203B41FA5}">
                      <a16:colId xmlns:a16="http://schemas.microsoft.com/office/drawing/2014/main" val="623464913"/>
                    </a:ext>
                  </a:extLst>
                </a:gridCol>
                <a:gridCol w="3174275">
                  <a:extLst>
                    <a:ext uri="{9D8B030D-6E8A-4147-A177-3AD203B41FA5}">
                      <a16:colId xmlns:a16="http://schemas.microsoft.com/office/drawing/2014/main" val="734147251"/>
                    </a:ext>
                  </a:extLst>
                </a:gridCol>
                <a:gridCol w="7159904">
                  <a:extLst>
                    <a:ext uri="{9D8B030D-6E8A-4147-A177-3AD203B41FA5}">
                      <a16:colId xmlns:a16="http://schemas.microsoft.com/office/drawing/2014/main" val="2125979715"/>
                    </a:ext>
                  </a:extLst>
                </a:gridCol>
              </a:tblGrid>
              <a:tr h="426893">
                <a:tc>
                  <a:txBody>
                    <a:bodyPr/>
                    <a:lstStyle/>
                    <a:p>
                      <a:pPr algn="ctr"/>
                      <a:r>
                        <a:rPr lang="en-US" sz="2000" dirty="0"/>
                        <a:t>Time</a:t>
                      </a:r>
                    </a:p>
                  </a:txBody>
                  <a:tcPr anchor="ctr"/>
                </a:tc>
                <a:tc>
                  <a:txBody>
                    <a:bodyPr/>
                    <a:lstStyle/>
                    <a:p>
                      <a:pPr algn="ctr"/>
                      <a:r>
                        <a:rPr lang="en-US" sz="2000" dirty="0"/>
                        <a:t>Presentation Topic</a:t>
                      </a:r>
                    </a:p>
                  </a:txBody>
                  <a:tcPr anchor="ctr"/>
                </a:tc>
                <a:tc>
                  <a:txBody>
                    <a:bodyPr/>
                    <a:lstStyle/>
                    <a:p>
                      <a:pPr algn="ctr"/>
                      <a:r>
                        <a:rPr lang="en-US" sz="2000" dirty="0"/>
                        <a:t>Presenter(s)</a:t>
                      </a:r>
                    </a:p>
                  </a:txBody>
                  <a:tcPr anchor="ctr"/>
                </a:tc>
                <a:extLst>
                  <a:ext uri="{0D108BD9-81ED-4DB2-BD59-A6C34878D82A}">
                    <a16:rowId xmlns:a16="http://schemas.microsoft.com/office/drawing/2014/main" val="1467461188"/>
                  </a:ext>
                </a:extLst>
              </a:tr>
              <a:tr h="287869">
                <a:tc>
                  <a:txBody>
                    <a:bodyPr/>
                    <a:lstStyle/>
                    <a:p>
                      <a:pPr algn="ctr"/>
                      <a:r>
                        <a:rPr lang="en-US" sz="1400" dirty="0"/>
                        <a:t>8:30am</a:t>
                      </a:r>
                    </a:p>
                  </a:txBody>
                  <a:tcPr/>
                </a:tc>
                <a:tc>
                  <a:txBody>
                    <a:bodyPr/>
                    <a:lstStyle/>
                    <a:p>
                      <a:pPr algn="ctr"/>
                      <a:r>
                        <a:rPr lang="en-US" sz="1400" dirty="0"/>
                        <a:t>Welcome &amp; coffee/bagels social</a:t>
                      </a:r>
                    </a:p>
                  </a:txBody>
                  <a:tcPr/>
                </a:tc>
                <a:tc>
                  <a:txBody>
                    <a:bodyPr/>
                    <a:lstStyle/>
                    <a:p>
                      <a:pPr algn="ctr"/>
                      <a:endParaRPr lang="en-US" sz="1400" dirty="0"/>
                    </a:p>
                  </a:txBody>
                  <a:tcPr/>
                </a:tc>
                <a:extLst>
                  <a:ext uri="{0D108BD9-81ED-4DB2-BD59-A6C34878D82A}">
                    <a16:rowId xmlns:a16="http://schemas.microsoft.com/office/drawing/2014/main" val="2333508775"/>
                  </a:ext>
                </a:extLst>
              </a:tr>
              <a:tr h="385763">
                <a:tc>
                  <a:txBody>
                    <a:bodyPr/>
                    <a:lstStyle/>
                    <a:p>
                      <a:pPr algn="ctr"/>
                      <a:r>
                        <a:rPr lang="en-US" sz="1400" dirty="0"/>
                        <a:t>9:00am</a:t>
                      </a:r>
                    </a:p>
                  </a:txBody>
                  <a:tcPr/>
                </a:tc>
                <a:tc>
                  <a:txBody>
                    <a:bodyPr/>
                    <a:lstStyle/>
                    <a:p>
                      <a:pPr algn="ctr"/>
                      <a:r>
                        <a:rPr lang="en-US" sz="1400" dirty="0"/>
                        <a:t>Club Fundraising Workshop</a:t>
                      </a:r>
                    </a:p>
                  </a:txBody>
                  <a:tcPr/>
                </a:tc>
                <a:tc>
                  <a:txBody>
                    <a:bodyPr/>
                    <a:lstStyle/>
                    <a:p>
                      <a:pPr algn="ctr"/>
                      <a:r>
                        <a:rPr lang="en-US" sz="1400" dirty="0"/>
                        <a:t>Nick Lusson </a:t>
                      </a:r>
                      <a:r>
                        <a:rPr lang="en-US" sz="1400" i="1" dirty="0"/>
                        <a:t>(Club Services Coordinator, NorCal Premier Soccer)</a:t>
                      </a:r>
                    </a:p>
                  </a:txBody>
                  <a:tcPr/>
                </a:tc>
                <a:extLst>
                  <a:ext uri="{0D108BD9-81ED-4DB2-BD59-A6C34878D82A}">
                    <a16:rowId xmlns:a16="http://schemas.microsoft.com/office/drawing/2014/main" val="3971740685"/>
                  </a:ext>
                </a:extLst>
              </a:tr>
              <a:tr h="426893">
                <a:tc>
                  <a:txBody>
                    <a:bodyPr/>
                    <a:lstStyle/>
                    <a:p>
                      <a:pPr algn="ctr"/>
                      <a:r>
                        <a:rPr lang="en-US" sz="1400" dirty="0"/>
                        <a:t>9:45am</a:t>
                      </a:r>
                    </a:p>
                  </a:txBody>
                  <a:tcPr/>
                </a:tc>
                <a:tc>
                  <a:txBody>
                    <a:bodyPr/>
                    <a:lstStyle/>
                    <a:p>
                      <a:pPr algn="ctr"/>
                      <a:r>
                        <a:rPr lang="en-US" sz="1400" dirty="0"/>
                        <a:t>Placing a Priority on Injury and Illness Prevention </a:t>
                      </a:r>
                    </a:p>
                  </a:txBody>
                  <a:tcPr/>
                </a:tc>
                <a:tc>
                  <a:txBody>
                    <a:bodyPr/>
                    <a:lstStyle/>
                    <a:p>
                      <a:pPr algn="ctr"/>
                      <a:r>
                        <a:rPr lang="en-US" sz="1400" b="0" i="0" u="none" strike="noStrike" kern="1200" dirty="0">
                          <a:solidFill>
                            <a:schemeClr val="dk1"/>
                          </a:solidFill>
                          <a:effectLst/>
                          <a:latin typeface="+mn-lt"/>
                          <a:ea typeface="+mn-ea"/>
                          <a:cs typeface="+mn-cs"/>
                        </a:rPr>
                        <a:t>Cindy J. Chang, MD Primary Care Sports Medicine</a:t>
                      </a:r>
                    </a:p>
                    <a:p>
                      <a:pPr algn="ctr"/>
                      <a:r>
                        <a:rPr lang="en-US" sz="1400" dirty="0"/>
                        <a:t>Brian </a:t>
                      </a:r>
                      <a:r>
                        <a:rPr lang="en-US" sz="1400" dirty="0" err="1"/>
                        <a:t>Bosl</a:t>
                      </a:r>
                      <a:r>
                        <a:rPr lang="en-US" sz="1400" dirty="0"/>
                        <a:t> PT, DPT, OCS, CSCS</a:t>
                      </a:r>
                    </a:p>
                    <a:p>
                      <a:pPr algn="ctr"/>
                      <a:r>
                        <a:rPr lang="en-US" sz="1400" dirty="0"/>
                        <a:t>Bill Tilson, ATC</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0" i="1" u="none" strike="noStrike" kern="1200" dirty="0">
                          <a:solidFill>
                            <a:schemeClr val="dk1"/>
                          </a:solidFill>
                          <a:effectLst/>
                          <a:latin typeface="+mn-lt"/>
                          <a:ea typeface="+mn-ea"/>
                          <a:cs typeface="+mn-cs"/>
                        </a:rPr>
                        <a:t>(Sports Medicine Center for Young Athletes UCSF - Benioff Children’s Hospital Oakland)</a:t>
                      </a:r>
                      <a:endParaRPr lang="en-US" sz="1400" i="1" dirty="0"/>
                    </a:p>
                  </a:txBody>
                  <a:tcPr/>
                </a:tc>
                <a:extLst>
                  <a:ext uri="{0D108BD9-81ED-4DB2-BD59-A6C34878D82A}">
                    <a16:rowId xmlns:a16="http://schemas.microsoft.com/office/drawing/2014/main" val="257173499"/>
                  </a:ext>
                </a:extLst>
              </a:tr>
              <a:tr h="257955">
                <a:tc>
                  <a:txBody>
                    <a:bodyPr/>
                    <a:lstStyle/>
                    <a:p>
                      <a:pPr algn="ctr"/>
                      <a:r>
                        <a:rPr lang="en-US" sz="1400" dirty="0"/>
                        <a:t>10:45am</a:t>
                      </a:r>
                    </a:p>
                  </a:txBody>
                  <a:tcPr/>
                </a:tc>
                <a:tc>
                  <a:txBody>
                    <a:bodyPr/>
                    <a:lstStyle/>
                    <a:p>
                      <a:pPr algn="ctr"/>
                      <a:r>
                        <a:rPr lang="en-US" sz="1400" dirty="0"/>
                        <a:t>Break</a:t>
                      </a:r>
                    </a:p>
                  </a:txBody>
                  <a:tcPr/>
                </a:tc>
                <a:tc>
                  <a:txBody>
                    <a:bodyPr/>
                    <a:lstStyle/>
                    <a:p>
                      <a:pPr algn="ctr"/>
                      <a:endParaRPr lang="en-US" sz="1400" dirty="0"/>
                    </a:p>
                  </a:txBody>
                  <a:tcPr/>
                </a:tc>
                <a:extLst>
                  <a:ext uri="{0D108BD9-81ED-4DB2-BD59-A6C34878D82A}">
                    <a16:rowId xmlns:a16="http://schemas.microsoft.com/office/drawing/2014/main" val="1911113816"/>
                  </a:ext>
                </a:extLst>
              </a:tr>
              <a:tr h="426893">
                <a:tc>
                  <a:txBody>
                    <a:bodyPr/>
                    <a:lstStyle/>
                    <a:p>
                      <a:pPr algn="ctr"/>
                      <a:r>
                        <a:rPr lang="en-US" sz="1400" dirty="0"/>
                        <a:t>11:00am</a:t>
                      </a:r>
                    </a:p>
                  </a:txBody>
                  <a:tcPr/>
                </a:tc>
                <a:tc>
                  <a:txBody>
                    <a:bodyPr/>
                    <a:lstStyle/>
                    <a:p>
                      <a:pPr algn="ctr"/>
                      <a:r>
                        <a:rPr lang="en-US" sz="1400" b="0" i="0" u="none" strike="noStrike" kern="1200" dirty="0">
                          <a:solidFill>
                            <a:schemeClr val="dk1"/>
                          </a:solidFill>
                          <a:effectLst/>
                          <a:latin typeface="+mn-lt"/>
                          <a:ea typeface="+mn-ea"/>
                          <a:cs typeface="+mn-cs"/>
                        </a:rPr>
                        <a:t>Maximizing Relationships with Park &amp; Recreation Departments</a:t>
                      </a:r>
                      <a:endParaRPr lang="en-US" sz="1400" dirty="0"/>
                    </a:p>
                  </a:txBody>
                  <a:tcPr/>
                </a:tc>
                <a:tc>
                  <a:txBody>
                    <a:bodyPr/>
                    <a:lstStyle/>
                    <a:p>
                      <a:pPr algn="ctr"/>
                      <a:r>
                        <a:rPr lang="en-US" sz="1400" dirty="0"/>
                        <a:t>Noel </a:t>
                      </a:r>
                      <a:r>
                        <a:rPr lang="en-US" sz="1400" dirty="0" err="1"/>
                        <a:t>Munivez</a:t>
                      </a:r>
                      <a:r>
                        <a:rPr lang="en-US" sz="1400" dirty="0"/>
                        <a:t> </a:t>
                      </a:r>
                      <a:r>
                        <a:rPr lang="en-US" sz="1400" i="1" dirty="0"/>
                        <a:t>(Hayward Area Recreation &amp; Park District)</a:t>
                      </a:r>
                    </a:p>
                    <a:p>
                      <a:pPr algn="ctr"/>
                      <a:r>
                        <a:rPr lang="en-US" sz="1400" dirty="0"/>
                        <a:t>Bryan Cobb </a:t>
                      </a:r>
                      <a:r>
                        <a:rPr lang="en-US" sz="1400" i="1" dirty="0"/>
                        <a:t>(Newark Recreation &amp; Community Services Department)</a:t>
                      </a:r>
                    </a:p>
                  </a:txBody>
                  <a:tcPr/>
                </a:tc>
                <a:extLst>
                  <a:ext uri="{0D108BD9-81ED-4DB2-BD59-A6C34878D82A}">
                    <a16:rowId xmlns:a16="http://schemas.microsoft.com/office/drawing/2014/main" val="3882194499"/>
                  </a:ext>
                </a:extLst>
              </a:tr>
              <a:tr h="257955">
                <a:tc>
                  <a:txBody>
                    <a:bodyPr/>
                    <a:lstStyle/>
                    <a:p>
                      <a:pPr algn="ctr"/>
                      <a:r>
                        <a:rPr lang="en-US" sz="1400" dirty="0"/>
                        <a:t>12:00pm</a:t>
                      </a:r>
                    </a:p>
                  </a:txBody>
                  <a:tcPr/>
                </a:tc>
                <a:tc>
                  <a:txBody>
                    <a:bodyPr/>
                    <a:lstStyle/>
                    <a:p>
                      <a:pPr algn="ctr"/>
                      <a:r>
                        <a:rPr lang="en-US" sz="1400" dirty="0"/>
                        <a:t>Lunch</a:t>
                      </a:r>
                    </a:p>
                  </a:txBody>
                  <a:tcPr/>
                </a:tc>
                <a:tc>
                  <a:txBody>
                    <a:bodyPr/>
                    <a:lstStyle/>
                    <a:p>
                      <a:pPr algn="ctr"/>
                      <a:endParaRPr lang="en-US" sz="1400" dirty="0"/>
                    </a:p>
                  </a:txBody>
                  <a:tcPr/>
                </a:tc>
                <a:extLst>
                  <a:ext uri="{0D108BD9-81ED-4DB2-BD59-A6C34878D82A}">
                    <a16:rowId xmlns:a16="http://schemas.microsoft.com/office/drawing/2014/main" val="1531428312"/>
                  </a:ext>
                </a:extLst>
              </a:tr>
              <a:tr h="426893">
                <a:tc>
                  <a:txBody>
                    <a:bodyPr/>
                    <a:lstStyle/>
                    <a:p>
                      <a:pPr algn="ctr"/>
                      <a:r>
                        <a:rPr lang="en-US" sz="1400" dirty="0"/>
                        <a:t>1:00pm</a:t>
                      </a:r>
                    </a:p>
                  </a:txBody>
                  <a:tcPr/>
                </a:tc>
                <a:tc>
                  <a:txBody>
                    <a:bodyPr/>
                    <a:lstStyle/>
                    <a:p>
                      <a:pPr algn="ctr"/>
                      <a:r>
                        <a:rPr lang="en-US" sz="1400" dirty="0"/>
                        <a:t>Vision of a Club</a:t>
                      </a:r>
                    </a:p>
                  </a:txBody>
                  <a:tcPr/>
                </a:tc>
                <a:tc>
                  <a:txBody>
                    <a:bodyPr/>
                    <a:lstStyle/>
                    <a:p>
                      <a:pPr algn="ctr"/>
                      <a:r>
                        <a:rPr lang="en-US" sz="1400" dirty="0"/>
                        <a:t>Frans Hoek </a:t>
                      </a:r>
                      <a:r>
                        <a:rPr lang="en-US" sz="1400" i="1" dirty="0"/>
                        <a:t>(former coach at KNVB, FC Barcelona, Manchester United, Bayern Munich)</a:t>
                      </a:r>
                    </a:p>
                  </a:txBody>
                  <a:tcPr/>
                </a:tc>
                <a:extLst>
                  <a:ext uri="{0D108BD9-81ED-4DB2-BD59-A6C34878D82A}">
                    <a16:rowId xmlns:a16="http://schemas.microsoft.com/office/drawing/2014/main" val="1517001125"/>
                  </a:ext>
                </a:extLst>
              </a:tr>
              <a:tr h="426893">
                <a:tc>
                  <a:txBody>
                    <a:bodyPr/>
                    <a:lstStyle/>
                    <a:p>
                      <a:pPr algn="ctr"/>
                      <a:r>
                        <a:rPr lang="en-US" sz="1400" dirty="0"/>
                        <a:t>2:00pm</a:t>
                      </a:r>
                    </a:p>
                  </a:txBody>
                  <a:tcPr/>
                </a:tc>
                <a:tc>
                  <a:txBody>
                    <a:bodyPr/>
                    <a:lstStyle/>
                    <a:p>
                      <a:pPr algn="ctr"/>
                      <a:r>
                        <a:rPr lang="en-US" sz="1400" dirty="0"/>
                        <a:t>Club Development &amp; Coach Education</a:t>
                      </a:r>
                    </a:p>
                  </a:txBody>
                  <a:tcPr/>
                </a:tc>
                <a:tc>
                  <a:txBody>
                    <a:bodyPr/>
                    <a:lstStyle/>
                    <a:p>
                      <a:pPr algn="ctr"/>
                      <a:r>
                        <a:rPr lang="en-US" sz="1400" dirty="0"/>
                        <a:t>Austin Daniels </a:t>
                      </a:r>
                      <a:r>
                        <a:rPr lang="en-US" sz="1400" i="1" dirty="0"/>
                        <a:t>(US Soccer Federation)</a:t>
                      </a:r>
                    </a:p>
                  </a:txBody>
                  <a:tcPr/>
                </a:tc>
                <a:extLst>
                  <a:ext uri="{0D108BD9-81ED-4DB2-BD59-A6C34878D82A}">
                    <a16:rowId xmlns:a16="http://schemas.microsoft.com/office/drawing/2014/main" val="3031112550"/>
                  </a:ext>
                </a:extLst>
              </a:tr>
              <a:tr h="288736">
                <a:tc>
                  <a:txBody>
                    <a:bodyPr/>
                    <a:lstStyle/>
                    <a:p>
                      <a:pPr algn="ctr"/>
                      <a:r>
                        <a:rPr lang="en-US" sz="1400" dirty="0"/>
                        <a:t>3:00pm</a:t>
                      </a:r>
                    </a:p>
                  </a:txBody>
                  <a:tcPr/>
                </a:tc>
                <a:tc>
                  <a:txBody>
                    <a:bodyPr/>
                    <a:lstStyle/>
                    <a:p>
                      <a:pPr algn="ctr"/>
                      <a:r>
                        <a:rPr lang="en-US" sz="1400" dirty="0"/>
                        <a:t>Break</a:t>
                      </a:r>
                    </a:p>
                  </a:txBody>
                  <a:tcPr/>
                </a:tc>
                <a:tc>
                  <a:txBody>
                    <a:bodyPr/>
                    <a:lstStyle/>
                    <a:p>
                      <a:pPr algn="ctr"/>
                      <a:endParaRPr lang="en-US" sz="1400" dirty="0"/>
                    </a:p>
                  </a:txBody>
                  <a:tcPr/>
                </a:tc>
                <a:extLst>
                  <a:ext uri="{0D108BD9-81ED-4DB2-BD59-A6C34878D82A}">
                    <a16:rowId xmlns:a16="http://schemas.microsoft.com/office/drawing/2014/main" val="3673308134"/>
                  </a:ext>
                </a:extLst>
              </a:tr>
              <a:tr h="313678">
                <a:tc>
                  <a:txBody>
                    <a:bodyPr/>
                    <a:lstStyle/>
                    <a:p>
                      <a:pPr algn="ctr"/>
                      <a:r>
                        <a:rPr lang="en-US" sz="1400" dirty="0"/>
                        <a:t>3:15pm</a:t>
                      </a:r>
                    </a:p>
                  </a:txBody>
                  <a:tcPr/>
                </a:tc>
                <a:tc>
                  <a:txBody>
                    <a:bodyPr/>
                    <a:lstStyle/>
                    <a:p>
                      <a:pPr algn="ctr"/>
                      <a:r>
                        <a:rPr lang="en-US" sz="1400" dirty="0"/>
                        <a:t>Club Technology Strategies</a:t>
                      </a:r>
                    </a:p>
                  </a:txBody>
                  <a:tcPr/>
                </a:tc>
                <a:tc>
                  <a:txBody>
                    <a:bodyPr/>
                    <a:lstStyle/>
                    <a:p>
                      <a:pPr algn="ctr"/>
                      <a:r>
                        <a:rPr lang="en-US" sz="1400" dirty="0"/>
                        <a:t>John </a:t>
                      </a:r>
                      <a:r>
                        <a:rPr lang="en-US" sz="1400" dirty="0" err="1"/>
                        <a:t>Weinerth</a:t>
                      </a:r>
                      <a:r>
                        <a:rPr lang="en-US" sz="1400" dirty="0"/>
                        <a:t> </a:t>
                      </a:r>
                      <a:r>
                        <a:rPr lang="en-US" sz="1400" i="1" dirty="0"/>
                        <a:t>(VP of Soccer, </a:t>
                      </a:r>
                      <a:r>
                        <a:rPr lang="en-US" sz="1400" i="1" dirty="0" err="1"/>
                        <a:t>SportsEngine</a:t>
                      </a:r>
                      <a:r>
                        <a:rPr lang="en-US" sz="1400" i="1" dirty="0"/>
                        <a:t>)</a:t>
                      </a:r>
                    </a:p>
                  </a:txBody>
                  <a:tcPr/>
                </a:tc>
                <a:extLst>
                  <a:ext uri="{0D108BD9-81ED-4DB2-BD59-A6C34878D82A}">
                    <a16:rowId xmlns:a16="http://schemas.microsoft.com/office/drawing/2014/main" val="2405463640"/>
                  </a:ext>
                </a:extLst>
              </a:tr>
              <a:tr h="426893">
                <a:tc>
                  <a:txBody>
                    <a:bodyPr/>
                    <a:lstStyle/>
                    <a:p>
                      <a:pPr algn="ctr"/>
                      <a:r>
                        <a:rPr lang="en-US" sz="1400" dirty="0"/>
                        <a:t>3:45pm</a:t>
                      </a:r>
                    </a:p>
                  </a:txBody>
                  <a:tcPr/>
                </a:tc>
                <a:tc>
                  <a:txBody>
                    <a:bodyPr/>
                    <a:lstStyle/>
                    <a:p>
                      <a:pPr algn="ctr"/>
                      <a:r>
                        <a:rPr lang="en-US" sz="1400" dirty="0"/>
                        <a:t>Strategies to Build a Girls Soccer Program &amp; </a:t>
                      </a:r>
                      <a:r>
                        <a:rPr lang="en-US" sz="1400" dirty="0" err="1"/>
                        <a:t>Womens</a:t>
                      </a:r>
                      <a:r>
                        <a:rPr lang="en-US" sz="1400" dirty="0"/>
                        <a:t> Coaching Staff</a:t>
                      </a:r>
                    </a:p>
                  </a:txBody>
                  <a:tcPr/>
                </a:tc>
                <a:tc>
                  <a:txBody>
                    <a:bodyPr/>
                    <a:lstStyle/>
                    <a:p>
                      <a:pPr algn="ctr"/>
                      <a:r>
                        <a:rPr lang="en-US" sz="1400" dirty="0"/>
                        <a:t>Erin Sharpe </a:t>
                      </a:r>
                      <a:r>
                        <a:rPr lang="en-US" sz="1400" i="1" dirty="0"/>
                        <a:t>(Chair, NorCal Premier Soccer Women’s Committee)</a:t>
                      </a:r>
                    </a:p>
                  </a:txBody>
                  <a:tcPr/>
                </a:tc>
                <a:extLst>
                  <a:ext uri="{0D108BD9-81ED-4DB2-BD59-A6C34878D82A}">
                    <a16:rowId xmlns:a16="http://schemas.microsoft.com/office/drawing/2014/main" val="3350953717"/>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812800" y="274639"/>
            <a:ext cx="10566400" cy="699380"/>
          </a:xfrm>
          <a:prstGeom prst="rect">
            <a:avLst/>
          </a:prstGeom>
          <a:noFill/>
          <a:ln>
            <a:noFill/>
          </a:ln>
        </p:spPr>
        <p:txBody>
          <a:bodyPr spcFirstLastPara="1" wrap="square" lIns="45700" tIns="45700" rIns="45700" bIns="45700" anchor="b" anchorCtr="0">
            <a:noAutofit/>
          </a:bodyPr>
          <a:lstStyle/>
          <a:p>
            <a:pPr marL="0" marR="0" lvl="0" indent="0" algn="ctr" rtl="0">
              <a:lnSpc>
                <a:spcPct val="100000"/>
              </a:lnSpc>
              <a:spcBef>
                <a:spcPts val="0"/>
              </a:spcBef>
              <a:spcAft>
                <a:spcPts val="0"/>
              </a:spcAft>
              <a:buClr>
                <a:srgbClr val="FFC000"/>
              </a:buClr>
              <a:buSzPts val="2700"/>
              <a:buFont typeface="Arial Narrow"/>
              <a:buNone/>
            </a:pPr>
            <a:r>
              <a:rPr lang="en-US" sz="2800" b="1" i="0" u="none" strike="noStrike" cap="none" dirty="0">
                <a:solidFill>
                  <a:srgbClr val="FFC000"/>
                </a:solidFill>
                <a:latin typeface="Arial Narrow"/>
                <a:ea typeface="Arial Narrow"/>
                <a:cs typeface="Arial Narrow"/>
                <a:sym typeface="Arial Narrow"/>
              </a:rPr>
              <a:t>Sponsors</a:t>
            </a:r>
            <a:endParaRPr sz="2800" b="0" i="0" u="none" strike="noStrike" cap="none" dirty="0">
              <a:solidFill>
                <a:srgbClr val="FFFFFF"/>
              </a:solidFill>
              <a:latin typeface="Arial Narrow"/>
              <a:ea typeface="Arial Narrow"/>
              <a:cs typeface="Arial Narrow"/>
              <a:sym typeface="Arial Narrow"/>
            </a:endParaRPr>
          </a:p>
        </p:txBody>
      </p:sp>
      <p:sp>
        <p:nvSpPr>
          <p:cNvPr id="4" name="Text Placeholder 3">
            <a:extLst>
              <a:ext uri="{FF2B5EF4-FFF2-40B4-BE49-F238E27FC236}">
                <a16:creationId xmlns:a16="http://schemas.microsoft.com/office/drawing/2014/main" id="{A56E16B4-3EA1-B341-B234-9C6D1B2C0C66}"/>
              </a:ext>
            </a:extLst>
          </p:cNvPr>
          <p:cNvSpPr>
            <a:spLocks noGrp="1"/>
          </p:cNvSpPr>
          <p:nvPr>
            <p:ph type="body" idx="1"/>
          </p:nvPr>
        </p:nvSpPr>
        <p:spPr>
          <a:xfrm>
            <a:off x="812800" y="974019"/>
            <a:ext cx="10566400" cy="4740981"/>
          </a:xfrm>
        </p:spPr>
        <p:txBody>
          <a:bodyPr/>
          <a:lstStyle/>
          <a:p>
            <a:pPr marL="120650" indent="0" algn="ctr">
              <a:buNone/>
            </a:pPr>
            <a:r>
              <a:rPr lang="en-US" sz="2400" dirty="0"/>
              <a:t>Jerseys, warm-ups, tents, fields</a:t>
            </a:r>
          </a:p>
          <a:p>
            <a:pPr marL="120650" indent="0" algn="ctr">
              <a:buNone/>
            </a:pPr>
            <a:endParaRPr lang="en-US" sz="2400" dirty="0"/>
          </a:p>
          <a:p>
            <a:pPr marL="120650" indent="0" algn="ctr">
              <a:buNone/>
            </a:pPr>
            <a:r>
              <a:rPr lang="en-US" sz="2400" dirty="0"/>
              <a:t>Does the Sponsor Values match Yours?</a:t>
            </a:r>
          </a:p>
          <a:p>
            <a:pPr marL="120650" indent="0" algn="ctr">
              <a:buNone/>
            </a:pPr>
            <a:endParaRPr lang="en-US" sz="2400" dirty="0"/>
          </a:p>
          <a:p>
            <a:pPr marL="120650" indent="0" algn="ctr">
              <a:buNone/>
            </a:pPr>
            <a:r>
              <a:rPr lang="en-US" sz="2400" dirty="0"/>
              <a:t>How do you determine the value?</a:t>
            </a:r>
          </a:p>
          <a:p>
            <a:pPr marL="120650" indent="0" algn="ctr">
              <a:buNone/>
            </a:pPr>
            <a:r>
              <a:rPr lang="en-US" sz="2400" i="1" dirty="0"/>
              <a:t>(associated costs of printing &amp; removal)</a:t>
            </a:r>
          </a:p>
          <a:p>
            <a:pPr marL="120650" indent="0" algn="ctr">
              <a:buNone/>
            </a:pPr>
            <a:endParaRPr lang="en-US" sz="2400" dirty="0"/>
          </a:p>
          <a:p>
            <a:pPr marL="120650" indent="0" algn="ctr">
              <a:buNone/>
            </a:pPr>
            <a:r>
              <a:rPr lang="en-US" sz="2400" dirty="0"/>
              <a:t>Quantify the ROI for the Sponsor</a:t>
            </a:r>
          </a:p>
        </p:txBody>
      </p:sp>
      <p:pic>
        <p:nvPicPr>
          <p:cNvPr id="107" name="Shape 107"/>
          <p:cNvPicPr preferRelativeResize="0"/>
          <p:nvPr/>
        </p:nvPicPr>
        <p:blipFill>
          <a:blip r:embed="rId3">
            <a:alphaModFix/>
          </a:blip>
          <a:stretch>
            <a:fillRect/>
          </a:stretch>
        </p:blipFill>
        <p:spPr>
          <a:xfrm>
            <a:off x="5585188" y="6008774"/>
            <a:ext cx="1007125" cy="699950"/>
          </a:xfrm>
          <a:prstGeom prst="rect">
            <a:avLst/>
          </a:prstGeom>
          <a:noFill/>
          <a:ln>
            <a:noFill/>
          </a:ln>
        </p:spPr>
      </p:pic>
    </p:spTree>
    <p:extLst>
      <p:ext uri="{BB962C8B-B14F-4D97-AF65-F5344CB8AC3E}">
        <p14:creationId xmlns:p14="http://schemas.microsoft.com/office/powerpoint/2010/main" val="1518188872"/>
      </p:ext>
    </p:extLst>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812800" y="274639"/>
            <a:ext cx="10566400" cy="699380"/>
          </a:xfrm>
          <a:prstGeom prst="rect">
            <a:avLst/>
          </a:prstGeom>
          <a:noFill/>
          <a:ln>
            <a:noFill/>
          </a:ln>
        </p:spPr>
        <p:txBody>
          <a:bodyPr spcFirstLastPara="1" wrap="square" lIns="45700" tIns="45700" rIns="45700" bIns="45700" anchor="b" anchorCtr="0">
            <a:noAutofit/>
          </a:bodyPr>
          <a:lstStyle/>
          <a:p>
            <a:pPr marL="0" marR="0" lvl="0" indent="0" algn="ctr" rtl="0">
              <a:lnSpc>
                <a:spcPct val="100000"/>
              </a:lnSpc>
              <a:spcBef>
                <a:spcPts val="0"/>
              </a:spcBef>
              <a:spcAft>
                <a:spcPts val="0"/>
              </a:spcAft>
              <a:buClr>
                <a:srgbClr val="FFC000"/>
              </a:buClr>
              <a:buSzPts val="2700"/>
              <a:buFont typeface="Arial Narrow"/>
              <a:buNone/>
            </a:pPr>
            <a:r>
              <a:rPr lang="en-US" sz="2800" b="1" i="0" u="none" strike="noStrike" cap="none" dirty="0">
                <a:solidFill>
                  <a:srgbClr val="FFC000"/>
                </a:solidFill>
                <a:latin typeface="Arial Narrow"/>
                <a:ea typeface="Arial Narrow"/>
                <a:cs typeface="Arial Narrow"/>
                <a:sym typeface="Arial Narrow"/>
              </a:rPr>
              <a:t>Trade in Kind</a:t>
            </a:r>
            <a:endParaRPr sz="2800" b="0" i="0" u="none" strike="noStrike" cap="none" dirty="0">
              <a:solidFill>
                <a:srgbClr val="FFFFFF"/>
              </a:solidFill>
              <a:latin typeface="Arial Narrow"/>
              <a:ea typeface="Arial Narrow"/>
              <a:cs typeface="Arial Narrow"/>
              <a:sym typeface="Arial Narrow"/>
            </a:endParaRPr>
          </a:p>
        </p:txBody>
      </p:sp>
      <p:sp>
        <p:nvSpPr>
          <p:cNvPr id="4" name="Text Placeholder 3">
            <a:extLst>
              <a:ext uri="{FF2B5EF4-FFF2-40B4-BE49-F238E27FC236}">
                <a16:creationId xmlns:a16="http://schemas.microsoft.com/office/drawing/2014/main" id="{A56E16B4-3EA1-B341-B234-9C6D1B2C0C66}"/>
              </a:ext>
            </a:extLst>
          </p:cNvPr>
          <p:cNvSpPr>
            <a:spLocks noGrp="1"/>
          </p:cNvSpPr>
          <p:nvPr>
            <p:ph type="body" idx="1"/>
          </p:nvPr>
        </p:nvSpPr>
        <p:spPr>
          <a:xfrm>
            <a:off x="812800" y="974019"/>
            <a:ext cx="10566400" cy="4740981"/>
          </a:xfrm>
        </p:spPr>
        <p:txBody>
          <a:bodyPr/>
          <a:lstStyle/>
          <a:p>
            <a:pPr marL="120650" indent="0" algn="ctr">
              <a:buNone/>
            </a:pPr>
            <a:r>
              <a:rPr lang="en-US" sz="2400" dirty="0"/>
              <a:t>List your Needs</a:t>
            </a:r>
          </a:p>
          <a:p>
            <a:pPr marL="120650" indent="0" algn="ctr">
              <a:buNone/>
            </a:pPr>
            <a:r>
              <a:rPr lang="en-US" sz="2400" i="1" dirty="0"/>
              <a:t>(product, food, services, marketing)</a:t>
            </a:r>
          </a:p>
          <a:p>
            <a:pPr marL="120650" indent="0" algn="ctr">
              <a:buNone/>
            </a:pPr>
            <a:endParaRPr lang="en-US" sz="2400" dirty="0"/>
          </a:p>
          <a:p>
            <a:pPr marL="120650" indent="0" algn="ctr">
              <a:buNone/>
            </a:pPr>
            <a:r>
              <a:rPr lang="en-US" sz="2400" dirty="0"/>
              <a:t>Look from Within First</a:t>
            </a:r>
          </a:p>
          <a:p>
            <a:pPr marL="120650" indent="0" algn="ctr">
              <a:buNone/>
            </a:pPr>
            <a:r>
              <a:rPr lang="en-US" sz="2400" i="1" dirty="0"/>
              <a:t>(parent info at registration)</a:t>
            </a:r>
          </a:p>
          <a:p>
            <a:pPr marL="120650" indent="0" algn="ctr">
              <a:buNone/>
            </a:pPr>
            <a:endParaRPr lang="en-US" sz="2400" dirty="0"/>
          </a:p>
          <a:p>
            <a:pPr marL="120650" indent="0" algn="ctr">
              <a:buNone/>
            </a:pPr>
            <a:r>
              <a:rPr lang="en-US" sz="2400" dirty="0"/>
              <a:t>Long-term Relationships with Local Partner Businesses</a:t>
            </a:r>
          </a:p>
        </p:txBody>
      </p:sp>
      <p:pic>
        <p:nvPicPr>
          <p:cNvPr id="107" name="Shape 107"/>
          <p:cNvPicPr preferRelativeResize="0"/>
          <p:nvPr/>
        </p:nvPicPr>
        <p:blipFill>
          <a:blip r:embed="rId3">
            <a:alphaModFix/>
          </a:blip>
          <a:stretch>
            <a:fillRect/>
          </a:stretch>
        </p:blipFill>
        <p:spPr>
          <a:xfrm>
            <a:off x="5585188" y="6008774"/>
            <a:ext cx="1007125" cy="699950"/>
          </a:xfrm>
          <a:prstGeom prst="rect">
            <a:avLst/>
          </a:prstGeom>
          <a:noFill/>
          <a:ln>
            <a:noFill/>
          </a:ln>
        </p:spPr>
      </p:pic>
    </p:spTree>
    <p:extLst>
      <p:ext uri="{BB962C8B-B14F-4D97-AF65-F5344CB8AC3E}">
        <p14:creationId xmlns:p14="http://schemas.microsoft.com/office/powerpoint/2010/main" val="1957707063"/>
      </p:ext>
    </p:extLst>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812800" y="274639"/>
            <a:ext cx="10566400" cy="699380"/>
          </a:xfrm>
          <a:prstGeom prst="rect">
            <a:avLst/>
          </a:prstGeom>
          <a:noFill/>
          <a:ln>
            <a:noFill/>
          </a:ln>
        </p:spPr>
        <p:txBody>
          <a:bodyPr spcFirstLastPara="1" wrap="square" lIns="45700" tIns="45700" rIns="45700" bIns="45700" anchor="b" anchorCtr="0">
            <a:noAutofit/>
          </a:bodyPr>
          <a:lstStyle/>
          <a:p>
            <a:pPr marL="0" marR="0" lvl="0" indent="0" algn="ctr" rtl="0">
              <a:lnSpc>
                <a:spcPct val="100000"/>
              </a:lnSpc>
              <a:spcBef>
                <a:spcPts val="0"/>
              </a:spcBef>
              <a:spcAft>
                <a:spcPts val="0"/>
              </a:spcAft>
              <a:buClr>
                <a:srgbClr val="FFC000"/>
              </a:buClr>
              <a:buSzPts val="2700"/>
              <a:buFont typeface="Arial Narrow"/>
              <a:buNone/>
            </a:pPr>
            <a:r>
              <a:rPr lang="en-US" sz="2800" b="1" i="0" u="none" strike="noStrike" cap="none" dirty="0">
                <a:solidFill>
                  <a:srgbClr val="FFC000"/>
                </a:solidFill>
                <a:latin typeface="Arial Narrow"/>
                <a:ea typeface="Arial Narrow"/>
                <a:cs typeface="Arial Narrow"/>
                <a:sym typeface="Arial Narrow"/>
              </a:rPr>
              <a:t>Partners</a:t>
            </a:r>
            <a:endParaRPr sz="2800" b="0" i="0" u="none" strike="noStrike" cap="none" dirty="0">
              <a:solidFill>
                <a:srgbClr val="FFFFFF"/>
              </a:solidFill>
              <a:latin typeface="Arial Narrow"/>
              <a:ea typeface="Arial Narrow"/>
              <a:cs typeface="Arial Narrow"/>
              <a:sym typeface="Arial Narrow"/>
            </a:endParaRPr>
          </a:p>
        </p:txBody>
      </p:sp>
      <p:sp>
        <p:nvSpPr>
          <p:cNvPr id="4" name="Text Placeholder 3">
            <a:extLst>
              <a:ext uri="{FF2B5EF4-FFF2-40B4-BE49-F238E27FC236}">
                <a16:creationId xmlns:a16="http://schemas.microsoft.com/office/drawing/2014/main" id="{A56E16B4-3EA1-B341-B234-9C6D1B2C0C66}"/>
              </a:ext>
            </a:extLst>
          </p:cNvPr>
          <p:cNvSpPr>
            <a:spLocks noGrp="1"/>
          </p:cNvSpPr>
          <p:nvPr>
            <p:ph type="body" idx="1"/>
          </p:nvPr>
        </p:nvSpPr>
        <p:spPr>
          <a:xfrm>
            <a:off x="812800" y="974019"/>
            <a:ext cx="10566400" cy="4740981"/>
          </a:xfrm>
        </p:spPr>
        <p:txBody>
          <a:bodyPr/>
          <a:lstStyle/>
          <a:p>
            <a:pPr marL="120650" indent="0" algn="ctr">
              <a:buNone/>
            </a:pPr>
            <a:r>
              <a:rPr lang="en-US" sz="2400" dirty="0"/>
              <a:t>Other Community Organizations</a:t>
            </a:r>
          </a:p>
          <a:p>
            <a:pPr marL="120650" indent="0" algn="ctr">
              <a:buNone/>
            </a:pPr>
            <a:endParaRPr lang="en-US" sz="2400" dirty="0"/>
          </a:p>
          <a:p>
            <a:pPr marL="120650" indent="0" algn="ctr">
              <a:buNone/>
            </a:pPr>
            <a:r>
              <a:rPr lang="en-US" sz="2400" dirty="0"/>
              <a:t>Other YSO’s</a:t>
            </a:r>
          </a:p>
          <a:p>
            <a:pPr marL="120650" indent="0" algn="ctr">
              <a:buNone/>
            </a:pPr>
            <a:endParaRPr lang="en-US" sz="2400" dirty="0"/>
          </a:p>
          <a:p>
            <a:pPr marL="120650" indent="0" algn="ctr">
              <a:buNone/>
            </a:pPr>
            <a:r>
              <a:rPr lang="en-US" sz="2400" dirty="0"/>
              <a:t>Become the Charity of Choice</a:t>
            </a:r>
          </a:p>
        </p:txBody>
      </p:sp>
      <p:pic>
        <p:nvPicPr>
          <p:cNvPr id="107" name="Shape 107"/>
          <p:cNvPicPr preferRelativeResize="0"/>
          <p:nvPr/>
        </p:nvPicPr>
        <p:blipFill>
          <a:blip r:embed="rId3">
            <a:alphaModFix/>
          </a:blip>
          <a:stretch>
            <a:fillRect/>
          </a:stretch>
        </p:blipFill>
        <p:spPr>
          <a:xfrm>
            <a:off x="5585188" y="6008774"/>
            <a:ext cx="1007125" cy="699950"/>
          </a:xfrm>
          <a:prstGeom prst="rect">
            <a:avLst/>
          </a:prstGeom>
          <a:noFill/>
          <a:ln>
            <a:noFill/>
          </a:ln>
        </p:spPr>
      </p:pic>
    </p:spTree>
    <p:extLst>
      <p:ext uri="{BB962C8B-B14F-4D97-AF65-F5344CB8AC3E}">
        <p14:creationId xmlns:p14="http://schemas.microsoft.com/office/powerpoint/2010/main" val="3754305997"/>
      </p:ext>
    </p:extLst>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812800" y="274639"/>
            <a:ext cx="10566400" cy="699380"/>
          </a:xfrm>
          <a:prstGeom prst="rect">
            <a:avLst/>
          </a:prstGeom>
          <a:noFill/>
          <a:ln>
            <a:noFill/>
          </a:ln>
        </p:spPr>
        <p:txBody>
          <a:bodyPr spcFirstLastPara="1" wrap="square" lIns="45700" tIns="45700" rIns="45700" bIns="45700" anchor="b" anchorCtr="0">
            <a:noAutofit/>
          </a:bodyPr>
          <a:lstStyle/>
          <a:p>
            <a:pPr marL="0" marR="0" lvl="0" indent="0" algn="ctr" rtl="0">
              <a:lnSpc>
                <a:spcPct val="100000"/>
              </a:lnSpc>
              <a:spcBef>
                <a:spcPts val="0"/>
              </a:spcBef>
              <a:spcAft>
                <a:spcPts val="0"/>
              </a:spcAft>
              <a:buClr>
                <a:srgbClr val="FFC000"/>
              </a:buClr>
              <a:buSzPts val="2700"/>
              <a:buFont typeface="Arial Narrow"/>
              <a:buNone/>
            </a:pPr>
            <a:r>
              <a:rPr lang="en-US" sz="2800" b="1" i="0" u="none" strike="noStrike" cap="none" dirty="0">
                <a:solidFill>
                  <a:srgbClr val="FFC000"/>
                </a:solidFill>
                <a:latin typeface="Arial Narrow"/>
                <a:ea typeface="Arial Narrow"/>
                <a:cs typeface="Arial Narrow"/>
                <a:sym typeface="Arial Narrow"/>
              </a:rPr>
              <a:t>Who the hell is going to do all of this?</a:t>
            </a:r>
            <a:endParaRPr sz="2800" b="0" i="0" u="none" strike="noStrike" cap="none" dirty="0">
              <a:solidFill>
                <a:srgbClr val="FFFFFF"/>
              </a:solidFill>
              <a:latin typeface="Arial Narrow"/>
              <a:ea typeface="Arial Narrow"/>
              <a:cs typeface="Arial Narrow"/>
              <a:sym typeface="Arial Narrow"/>
            </a:endParaRPr>
          </a:p>
        </p:txBody>
      </p:sp>
      <p:sp>
        <p:nvSpPr>
          <p:cNvPr id="4" name="Text Placeholder 3">
            <a:extLst>
              <a:ext uri="{FF2B5EF4-FFF2-40B4-BE49-F238E27FC236}">
                <a16:creationId xmlns:a16="http://schemas.microsoft.com/office/drawing/2014/main" id="{A56E16B4-3EA1-B341-B234-9C6D1B2C0C66}"/>
              </a:ext>
            </a:extLst>
          </p:cNvPr>
          <p:cNvSpPr>
            <a:spLocks noGrp="1"/>
          </p:cNvSpPr>
          <p:nvPr>
            <p:ph type="body" idx="1"/>
          </p:nvPr>
        </p:nvSpPr>
        <p:spPr>
          <a:xfrm>
            <a:off x="812800" y="974019"/>
            <a:ext cx="10566400" cy="4740981"/>
          </a:xfrm>
        </p:spPr>
        <p:txBody>
          <a:bodyPr/>
          <a:lstStyle/>
          <a:p>
            <a:pPr marL="120650" indent="0" algn="ctr">
              <a:buNone/>
            </a:pPr>
            <a:r>
              <a:rPr lang="en-US" sz="2400" dirty="0"/>
              <a:t>Commission based fundraiser</a:t>
            </a:r>
          </a:p>
          <a:p>
            <a:pPr marL="120650" indent="0" algn="ctr">
              <a:buNone/>
            </a:pPr>
            <a:endParaRPr lang="en-US" sz="2400" dirty="0"/>
          </a:p>
          <a:p>
            <a:pPr marL="120650" indent="0" algn="ctr">
              <a:buNone/>
            </a:pPr>
            <a:r>
              <a:rPr lang="en-US" sz="2400" dirty="0"/>
              <a:t>Delegate &amp; Empower</a:t>
            </a:r>
          </a:p>
          <a:p>
            <a:pPr marL="120650" indent="0" algn="ctr">
              <a:buNone/>
            </a:pPr>
            <a:endParaRPr lang="en-US" sz="2400" dirty="0"/>
          </a:p>
          <a:p>
            <a:pPr marL="120650" indent="0" algn="ctr">
              <a:buNone/>
            </a:pPr>
            <a:r>
              <a:rPr lang="en-US" sz="2400" dirty="0"/>
              <a:t>Gamification</a:t>
            </a:r>
          </a:p>
          <a:p>
            <a:pPr marL="120650" indent="0" algn="ctr">
              <a:buNone/>
            </a:pPr>
            <a:endParaRPr lang="en-US" sz="2400" dirty="0"/>
          </a:p>
          <a:p>
            <a:pPr marL="120650" indent="0" algn="ctr">
              <a:buNone/>
            </a:pPr>
            <a:r>
              <a:rPr lang="en-US" sz="2400" dirty="0"/>
              <a:t>Be Realistic &amp; Plan for Success</a:t>
            </a:r>
          </a:p>
          <a:p>
            <a:pPr marL="120650" indent="0" algn="ctr">
              <a:buNone/>
            </a:pPr>
            <a:endParaRPr lang="en-US" sz="2400" dirty="0"/>
          </a:p>
          <a:p>
            <a:pPr marL="120650" indent="0" algn="ctr">
              <a:buNone/>
            </a:pPr>
            <a:endParaRPr lang="en-US" sz="2400" dirty="0"/>
          </a:p>
        </p:txBody>
      </p:sp>
      <p:pic>
        <p:nvPicPr>
          <p:cNvPr id="107" name="Shape 107"/>
          <p:cNvPicPr preferRelativeResize="0"/>
          <p:nvPr/>
        </p:nvPicPr>
        <p:blipFill>
          <a:blip r:embed="rId3">
            <a:alphaModFix/>
          </a:blip>
          <a:stretch>
            <a:fillRect/>
          </a:stretch>
        </p:blipFill>
        <p:spPr>
          <a:xfrm>
            <a:off x="5585188" y="6008774"/>
            <a:ext cx="1007125" cy="699950"/>
          </a:xfrm>
          <a:prstGeom prst="rect">
            <a:avLst/>
          </a:prstGeom>
          <a:noFill/>
          <a:ln>
            <a:noFill/>
          </a:ln>
        </p:spPr>
      </p:pic>
    </p:spTree>
    <p:extLst>
      <p:ext uri="{BB962C8B-B14F-4D97-AF65-F5344CB8AC3E}">
        <p14:creationId xmlns:p14="http://schemas.microsoft.com/office/powerpoint/2010/main" val="3080595545"/>
      </p:ext>
    </p:extLst>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Shape 626"/>
          <p:cNvSpPr txBox="1">
            <a:spLocks noGrp="1"/>
          </p:cNvSpPr>
          <p:nvPr>
            <p:ph type="title"/>
          </p:nvPr>
        </p:nvSpPr>
        <p:spPr>
          <a:xfrm>
            <a:off x="655637" y="171450"/>
            <a:ext cx="10566400" cy="660649"/>
          </a:xfrm>
          <a:prstGeom prst="rect">
            <a:avLst/>
          </a:prstGeom>
          <a:noFill/>
          <a:ln>
            <a:noFill/>
          </a:ln>
        </p:spPr>
        <p:txBody>
          <a:bodyPr spcFirstLastPara="1" wrap="square" lIns="45700" tIns="45700" rIns="45700" bIns="45700" anchor="b" anchorCtr="0">
            <a:noAutofit/>
          </a:bodyPr>
          <a:lstStyle/>
          <a:p>
            <a:pPr marL="0" marR="0" lvl="0" indent="0" algn="ctr" rtl="0">
              <a:lnSpc>
                <a:spcPct val="100000"/>
              </a:lnSpc>
              <a:spcBef>
                <a:spcPts val="0"/>
              </a:spcBef>
              <a:spcAft>
                <a:spcPts val="0"/>
              </a:spcAft>
              <a:buClr>
                <a:srgbClr val="FFC000"/>
              </a:buClr>
              <a:buSzPts val="2816"/>
              <a:buFont typeface="Arial Narrow"/>
              <a:buNone/>
            </a:pPr>
            <a:r>
              <a:rPr lang="en-US" sz="2816" b="1" i="0" u="none" strike="noStrike" cap="none">
                <a:solidFill>
                  <a:srgbClr val="FFC000"/>
                </a:solidFill>
                <a:latin typeface="Arial Narrow"/>
                <a:ea typeface="Arial Narrow"/>
                <a:cs typeface="Arial Narrow"/>
                <a:sym typeface="Arial Narrow"/>
              </a:rPr>
              <a:t>THANK YOU FOR COMING!</a:t>
            </a:r>
            <a:endParaRPr sz="2816" b="1" i="0" u="none" strike="noStrike" cap="none">
              <a:solidFill>
                <a:srgbClr val="FFC000"/>
              </a:solidFill>
              <a:latin typeface="Arial Narrow"/>
              <a:ea typeface="Arial Narrow"/>
              <a:cs typeface="Arial Narrow"/>
              <a:sym typeface="Arial Narrow"/>
            </a:endParaRPr>
          </a:p>
        </p:txBody>
      </p:sp>
      <p:pic>
        <p:nvPicPr>
          <p:cNvPr id="627" name="Shape 627"/>
          <p:cNvPicPr preferRelativeResize="0"/>
          <p:nvPr/>
        </p:nvPicPr>
        <p:blipFill>
          <a:blip r:embed="rId3">
            <a:alphaModFix/>
          </a:blip>
          <a:stretch>
            <a:fillRect/>
          </a:stretch>
        </p:blipFill>
        <p:spPr>
          <a:xfrm>
            <a:off x="5585188" y="6008774"/>
            <a:ext cx="1007125" cy="699950"/>
          </a:xfrm>
          <a:prstGeom prst="rect">
            <a:avLst/>
          </a:prstGeom>
          <a:noFill/>
          <a:ln>
            <a:noFill/>
          </a:ln>
        </p:spPr>
      </p:pic>
      <p:pic>
        <p:nvPicPr>
          <p:cNvPr id="628" name="Shape 628"/>
          <p:cNvPicPr preferRelativeResize="0"/>
          <p:nvPr/>
        </p:nvPicPr>
        <p:blipFill>
          <a:blip r:embed="rId3">
            <a:alphaModFix/>
          </a:blip>
          <a:stretch>
            <a:fillRect/>
          </a:stretch>
        </p:blipFill>
        <p:spPr>
          <a:xfrm>
            <a:off x="968997" y="1724059"/>
            <a:ext cx="3596700" cy="2499700"/>
          </a:xfrm>
          <a:prstGeom prst="rect">
            <a:avLst/>
          </a:prstGeom>
          <a:noFill/>
          <a:ln>
            <a:noFill/>
          </a:ln>
        </p:spPr>
      </p:pic>
      <p:sp>
        <p:nvSpPr>
          <p:cNvPr id="2" name="TextBox 1">
            <a:extLst>
              <a:ext uri="{FF2B5EF4-FFF2-40B4-BE49-F238E27FC236}">
                <a16:creationId xmlns:a16="http://schemas.microsoft.com/office/drawing/2014/main" id="{5233B074-12C6-884B-BC37-8D5260833722}"/>
              </a:ext>
            </a:extLst>
          </p:cNvPr>
          <p:cNvSpPr txBox="1"/>
          <p:nvPr/>
        </p:nvSpPr>
        <p:spPr>
          <a:xfrm>
            <a:off x="5804366" y="2191870"/>
            <a:ext cx="5181881" cy="1815882"/>
          </a:xfrm>
          <a:prstGeom prst="rect">
            <a:avLst/>
          </a:prstGeom>
          <a:noFill/>
        </p:spPr>
        <p:txBody>
          <a:bodyPr wrap="square" rtlCol="0">
            <a:spAutoFit/>
          </a:bodyPr>
          <a:lstStyle/>
          <a:p>
            <a:r>
              <a:rPr lang="en-US" sz="2800" u="sng" dirty="0">
                <a:solidFill>
                  <a:schemeClr val="bg1"/>
                </a:solidFill>
              </a:rPr>
              <a:t>Nick Lusson</a:t>
            </a:r>
          </a:p>
          <a:p>
            <a:r>
              <a:rPr lang="en-US" sz="2800" dirty="0">
                <a:solidFill>
                  <a:schemeClr val="bg1"/>
                </a:solidFill>
              </a:rPr>
              <a:t>NorCal Premier Soccer</a:t>
            </a:r>
          </a:p>
          <a:p>
            <a:r>
              <a:rPr lang="en-US" sz="2800" dirty="0">
                <a:solidFill>
                  <a:schemeClr val="bg1"/>
                </a:solidFill>
              </a:rPr>
              <a:t>Club Services Coordinator</a:t>
            </a:r>
          </a:p>
          <a:p>
            <a:r>
              <a:rPr lang="en-US" sz="2800" dirty="0" err="1">
                <a:solidFill>
                  <a:schemeClr val="bg1"/>
                </a:solidFill>
              </a:rPr>
              <a:t>nlusson@norcalpremier.com</a:t>
            </a:r>
            <a:endParaRPr lang="en-US" sz="2800"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1063627" y="292988"/>
            <a:ext cx="10058401" cy="623260"/>
          </a:xfrm>
          <a:prstGeom prst="rect">
            <a:avLst/>
          </a:prstGeom>
          <a:noFill/>
          <a:ln>
            <a:noFill/>
          </a:ln>
        </p:spPr>
        <p:txBody>
          <a:bodyPr spcFirstLastPara="1" wrap="square" lIns="45700" tIns="45700" rIns="45700" bIns="45700" anchor="b" anchorCtr="0">
            <a:noAutofit/>
          </a:bodyPr>
          <a:lstStyle/>
          <a:p>
            <a:pPr marL="0" marR="0" lvl="0" indent="0" algn="ctr" rtl="0">
              <a:lnSpc>
                <a:spcPct val="100000"/>
              </a:lnSpc>
              <a:spcBef>
                <a:spcPts val="0"/>
              </a:spcBef>
              <a:spcAft>
                <a:spcPts val="0"/>
              </a:spcAft>
              <a:buClr>
                <a:srgbClr val="FFC000"/>
              </a:buClr>
              <a:buSzPts val="2700"/>
              <a:buFont typeface="Arial Narrow"/>
              <a:buNone/>
            </a:pPr>
            <a:r>
              <a:rPr lang="en-US" sz="2800" b="1" i="0" u="none" strike="noStrike" cap="none" dirty="0">
                <a:solidFill>
                  <a:srgbClr val="FFC000"/>
                </a:solidFill>
                <a:latin typeface="Arial Narrow"/>
                <a:ea typeface="Arial Narrow"/>
                <a:cs typeface="Arial Narrow"/>
                <a:sym typeface="Arial Narrow"/>
              </a:rPr>
              <a:t>Fundraising Workshop</a:t>
            </a:r>
            <a:endParaRPr sz="2800" b="0" i="0" u="none" strike="noStrike" cap="none" dirty="0">
              <a:solidFill>
                <a:srgbClr val="FFFFFF"/>
              </a:solidFill>
              <a:latin typeface="Arial Narrow"/>
              <a:ea typeface="Arial Narrow"/>
              <a:cs typeface="Arial Narrow"/>
              <a:sym typeface="Arial Narrow"/>
            </a:endParaRPr>
          </a:p>
        </p:txBody>
      </p:sp>
      <p:pic>
        <p:nvPicPr>
          <p:cNvPr id="107" name="Shape 107"/>
          <p:cNvPicPr preferRelativeResize="0"/>
          <p:nvPr/>
        </p:nvPicPr>
        <p:blipFill>
          <a:blip r:embed="rId3">
            <a:alphaModFix/>
          </a:blip>
          <a:stretch>
            <a:fillRect/>
          </a:stretch>
        </p:blipFill>
        <p:spPr>
          <a:xfrm>
            <a:off x="5585188" y="6008774"/>
            <a:ext cx="1007125" cy="699950"/>
          </a:xfrm>
          <a:prstGeom prst="rect">
            <a:avLst/>
          </a:prstGeom>
          <a:noFill/>
          <a:ln>
            <a:noFill/>
          </a:ln>
        </p:spPr>
      </p:pic>
      <p:sp>
        <p:nvSpPr>
          <p:cNvPr id="5" name="Content Placeholder 2">
            <a:extLst>
              <a:ext uri="{FF2B5EF4-FFF2-40B4-BE49-F238E27FC236}">
                <a16:creationId xmlns:a16="http://schemas.microsoft.com/office/drawing/2014/main" id="{5D2E5F03-E81E-5442-B2E6-038882C2100D}"/>
              </a:ext>
            </a:extLst>
          </p:cNvPr>
          <p:cNvSpPr txBox="1">
            <a:spLocks/>
          </p:cNvSpPr>
          <p:nvPr/>
        </p:nvSpPr>
        <p:spPr>
          <a:xfrm>
            <a:off x="602350" y="1267792"/>
            <a:ext cx="10972800" cy="438943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1pPr>
            <a:lvl2pPr marL="914400" marR="0" lvl="1"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2pPr>
            <a:lvl3pPr marL="1371600" marR="0" lvl="2"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3pPr>
            <a:lvl4pPr marL="1828800" marR="0" lvl="3"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4pPr>
            <a:lvl5pPr marL="2286000" marR="0" lvl="4"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5pPr>
            <a:lvl6pPr marL="2743200" marR="0" lvl="5"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6pPr>
            <a:lvl7pPr marL="3200400" marR="0" lvl="6"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7pPr>
            <a:lvl8pPr marL="3657600" marR="0" lvl="7"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8pPr>
            <a:lvl9pPr marL="4114800" marR="0" lvl="8"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9pPr>
          </a:lstStyle>
          <a:p>
            <a:pPr algn="ctr">
              <a:buFont typeface="Arial"/>
              <a:buNone/>
            </a:pPr>
            <a:endParaRPr lang="en-US" sz="3200" dirty="0"/>
          </a:p>
        </p:txBody>
      </p:sp>
      <p:graphicFrame>
        <p:nvGraphicFramePr>
          <p:cNvPr id="2" name="Diagram 1">
            <a:extLst>
              <a:ext uri="{FF2B5EF4-FFF2-40B4-BE49-F238E27FC236}">
                <a16:creationId xmlns:a16="http://schemas.microsoft.com/office/drawing/2014/main" id="{FFB5E03F-D8A0-4C40-B29B-3F4AB02FBA7E}"/>
              </a:ext>
            </a:extLst>
          </p:cNvPr>
          <p:cNvGraphicFramePr/>
          <p:nvPr>
            <p:extLst>
              <p:ext uri="{D42A27DB-BD31-4B8C-83A1-F6EECF244321}">
                <p14:modId xmlns:p14="http://schemas.microsoft.com/office/powerpoint/2010/main" val="2868867407"/>
              </p:ext>
            </p:extLst>
          </p:nvPr>
        </p:nvGraphicFramePr>
        <p:xfrm>
          <a:off x="602350" y="1267792"/>
          <a:ext cx="10972800" cy="40487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56409456"/>
      </p:ext>
    </p:extLst>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7" name="Shape 107"/>
          <p:cNvPicPr preferRelativeResize="0"/>
          <p:nvPr/>
        </p:nvPicPr>
        <p:blipFill>
          <a:blip r:embed="rId3">
            <a:alphaModFix/>
          </a:blip>
          <a:stretch>
            <a:fillRect/>
          </a:stretch>
        </p:blipFill>
        <p:spPr>
          <a:xfrm>
            <a:off x="5585188" y="6008774"/>
            <a:ext cx="1007125" cy="699950"/>
          </a:xfrm>
          <a:prstGeom prst="rect">
            <a:avLst/>
          </a:prstGeom>
          <a:noFill/>
          <a:ln>
            <a:noFill/>
          </a:ln>
        </p:spPr>
      </p:pic>
      <p:sp>
        <p:nvSpPr>
          <p:cNvPr id="5" name="Content Placeholder 2">
            <a:extLst>
              <a:ext uri="{FF2B5EF4-FFF2-40B4-BE49-F238E27FC236}">
                <a16:creationId xmlns:a16="http://schemas.microsoft.com/office/drawing/2014/main" id="{5D2E5F03-E81E-5442-B2E6-038882C2100D}"/>
              </a:ext>
            </a:extLst>
          </p:cNvPr>
          <p:cNvSpPr txBox="1">
            <a:spLocks/>
          </p:cNvSpPr>
          <p:nvPr/>
        </p:nvSpPr>
        <p:spPr>
          <a:xfrm>
            <a:off x="602350" y="1267792"/>
            <a:ext cx="10972800" cy="438943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1pPr>
            <a:lvl2pPr marL="914400" marR="0" lvl="1"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2pPr>
            <a:lvl3pPr marL="1371600" marR="0" lvl="2"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3pPr>
            <a:lvl4pPr marL="1828800" marR="0" lvl="3"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4pPr>
            <a:lvl5pPr marL="2286000" marR="0" lvl="4"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5pPr>
            <a:lvl6pPr marL="2743200" marR="0" lvl="5"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6pPr>
            <a:lvl7pPr marL="3200400" marR="0" lvl="6"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7pPr>
            <a:lvl8pPr marL="3657600" marR="0" lvl="7"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8pPr>
            <a:lvl9pPr marL="4114800" marR="0" lvl="8"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9pPr>
          </a:lstStyle>
          <a:p>
            <a:pPr algn="ctr">
              <a:buFont typeface="Arial"/>
              <a:buNone/>
            </a:pPr>
            <a:endParaRPr lang="en-US" sz="3200" dirty="0"/>
          </a:p>
        </p:txBody>
      </p:sp>
      <p:pic>
        <p:nvPicPr>
          <p:cNvPr id="9" name="Picture 8">
            <a:extLst>
              <a:ext uri="{FF2B5EF4-FFF2-40B4-BE49-F238E27FC236}">
                <a16:creationId xmlns:a16="http://schemas.microsoft.com/office/drawing/2014/main" id="{B1B9BA02-95CF-E943-B05D-C48E5AF17DD2}"/>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14858319"/>
      </p:ext>
    </p:extLst>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812800" y="274639"/>
            <a:ext cx="10566400" cy="699380"/>
          </a:xfrm>
          <a:prstGeom prst="rect">
            <a:avLst/>
          </a:prstGeom>
          <a:noFill/>
          <a:ln>
            <a:noFill/>
          </a:ln>
        </p:spPr>
        <p:txBody>
          <a:bodyPr spcFirstLastPara="1" wrap="square" lIns="45700" tIns="45700" rIns="45700" bIns="45700" anchor="b" anchorCtr="0">
            <a:noAutofit/>
          </a:bodyPr>
          <a:lstStyle/>
          <a:p>
            <a:pPr marL="0" marR="0" lvl="0" indent="0" algn="ctr" rtl="0">
              <a:lnSpc>
                <a:spcPct val="100000"/>
              </a:lnSpc>
              <a:spcBef>
                <a:spcPts val="0"/>
              </a:spcBef>
              <a:spcAft>
                <a:spcPts val="0"/>
              </a:spcAft>
              <a:buClr>
                <a:srgbClr val="FFC000"/>
              </a:buClr>
              <a:buSzPts val="2700"/>
              <a:buFont typeface="Arial Narrow"/>
              <a:buNone/>
            </a:pPr>
            <a:r>
              <a:rPr lang="en-US" sz="2800" b="1" i="0" u="none" strike="noStrike" cap="none" dirty="0">
                <a:solidFill>
                  <a:srgbClr val="FFC000"/>
                </a:solidFill>
                <a:latin typeface="Arial Narrow"/>
                <a:ea typeface="Arial Narrow"/>
                <a:cs typeface="Arial Narrow"/>
                <a:sym typeface="Arial Narrow"/>
              </a:rPr>
              <a:t>Planning it Out</a:t>
            </a:r>
            <a:endParaRPr sz="2800" b="0" i="0" u="none" strike="noStrike" cap="none" dirty="0">
              <a:solidFill>
                <a:srgbClr val="FFFFFF"/>
              </a:solidFill>
              <a:latin typeface="Arial Narrow"/>
              <a:ea typeface="Arial Narrow"/>
              <a:cs typeface="Arial Narrow"/>
              <a:sym typeface="Arial Narrow"/>
            </a:endParaRPr>
          </a:p>
        </p:txBody>
      </p:sp>
      <p:sp>
        <p:nvSpPr>
          <p:cNvPr id="4" name="Text Placeholder 3">
            <a:extLst>
              <a:ext uri="{FF2B5EF4-FFF2-40B4-BE49-F238E27FC236}">
                <a16:creationId xmlns:a16="http://schemas.microsoft.com/office/drawing/2014/main" id="{A56E16B4-3EA1-B341-B234-9C6D1B2C0C66}"/>
              </a:ext>
            </a:extLst>
          </p:cNvPr>
          <p:cNvSpPr>
            <a:spLocks noGrp="1"/>
          </p:cNvSpPr>
          <p:nvPr>
            <p:ph type="body" idx="1"/>
          </p:nvPr>
        </p:nvSpPr>
        <p:spPr>
          <a:xfrm>
            <a:off x="812800" y="974019"/>
            <a:ext cx="10566400" cy="4740981"/>
          </a:xfrm>
        </p:spPr>
        <p:txBody>
          <a:bodyPr/>
          <a:lstStyle/>
          <a:p>
            <a:pPr marL="120650" indent="0" algn="ctr">
              <a:buNone/>
            </a:pPr>
            <a:r>
              <a:rPr lang="en-US" sz="2400" dirty="0"/>
              <a:t>RESEARCH - What do you have to work with?</a:t>
            </a:r>
          </a:p>
          <a:p>
            <a:pPr marL="120650" indent="0" algn="ctr">
              <a:buNone/>
            </a:pPr>
            <a:r>
              <a:rPr lang="en-US" sz="2400" dirty="0"/>
              <a:t>Decide in advance where the money will go</a:t>
            </a:r>
          </a:p>
        </p:txBody>
      </p:sp>
      <p:pic>
        <p:nvPicPr>
          <p:cNvPr id="107" name="Shape 107"/>
          <p:cNvPicPr preferRelativeResize="0"/>
          <p:nvPr/>
        </p:nvPicPr>
        <p:blipFill>
          <a:blip r:embed="rId3">
            <a:alphaModFix/>
          </a:blip>
          <a:stretch>
            <a:fillRect/>
          </a:stretch>
        </p:blipFill>
        <p:spPr>
          <a:xfrm>
            <a:off x="5585188" y="6008774"/>
            <a:ext cx="1007125" cy="699950"/>
          </a:xfrm>
          <a:prstGeom prst="rect">
            <a:avLst/>
          </a:prstGeom>
          <a:noFill/>
          <a:ln>
            <a:noFill/>
          </a:ln>
        </p:spPr>
      </p:pic>
      <p:graphicFrame>
        <p:nvGraphicFramePr>
          <p:cNvPr id="6" name="Diagram 5">
            <a:extLst>
              <a:ext uri="{FF2B5EF4-FFF2-40B4-BE49-F238E27FC236}">
                <a16:creationId xmlns:a16="http://schemas.microsoft.com/office/drawing/2014/main" id="{02986EAA-BA05-354F-998A-4DAEFA40A769}"/>
              </a:ext>
            </a:extLst>
          </p:cNvPr>
          <p:cNvGraphicFramePr/>
          <p:nvPr>
            <p:extLst>
              <p:ext uri="{D42A27DB-BD31-4B8C-83A1-F6EECF244321}">
                <p14:modId xmlns:p14="http://schemas.microsoft.com/office/powerpoint/2010/main" val="3481571810"/>
              </p:ext>
            </p:extLst>
          </p:nvPr>
        </p:nvGraphicFramePr>
        <p:xfrm>
          <a:off x="772885" y="2024742"/>
          <a:ext cx="10646229" cy="35792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06169894"/>
      </p:ext>
    </p:extLst>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7" name="Shape 107"/>
          <p:cNvPicPr preferRelativeResize="0"/>
          <p:nvPr/>
        </p:nvPicPr>
        <p:blipFill>
          <a:blip r:embed="rId3">
            <a:alphaModFix/>
          </a:blip>
          <a:stretch>
            <a:fillRect/>
          </a:stretch>
        </p:blipFill>
        <p:spPr>
          <a:xfrm>
            <a:off x="5585188" y="6008774"/>
            <a:ext cx="1007125" cy="699950"/>
          </a:xfrm>
          <a:prstGeom prst="rect">
            <a:avLst/>
          </a:prstGeom>
          <a:noFill/>
          <a:ln>
            <a:noFill/>
          </a:ln>
        </p:spPr>
      </p:pic>
      <p:sp>
        <p:nvSpPr>
          <p:cNvPr id="5" name="Content Placeholder 2">
            <a:extLst>
              <a:ext uri="{FF2B5EF4-FFF2-40B4-BE49-F238E27FC236}">
                <a16:creationId xmlns:a16="http://schemas.microsoft.com/office/drawing/2014/main" id="{5D2E5F03-E81E-5442-B2E6-038882C2100D}"/>
              </a:ext>
            </a:extLst>
          </p:cNvPr>
          <p:cNvSpPr txBox="1">
            <a:spLocks/>
          </p:cNvSpPr>
          <p:nvPr/>
        </p:nvSpPr>
        <p:spPr>
          <a:xfrm>
            <a:off x="602350" y="1267792"/>
            <a:ext cx="10972800" cy="438943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1pPr>
            <a:lvl2pPr marL="914400" marR="0" lvl="1"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2pPr>
            <a:lvl3pPr marL="1371600" marR="0" lvl="2"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3pPr>
            <a:lvl4pPr marL="1828800" marR="0" lvl="3"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4pPr>
            <a:lvl5pPr marL="2286000" marR="0" lvl="4"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5pPr>
            <a:lvl6pPr marL="2743200" marR="0" lvl="5"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6pPr>
            <a:lvl7pPr marL="3200400" marR="0" lvl="6"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7pPr>
            <a:lvl8pPr marL="3657600" marR="0" lvl="7"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8pPr>
            <a:lvl9pPr marL="4114800" marR="0" lvl="8"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9pPr>
          </a:lstStyle>
          <a:p>
            <a:pPr algn="ctr">
              <a:buFont typeface="Arial"/>
              <a:buNone/>
            </a:pPr>
            <a:endParaRPr lang="en-US" sz="3200" dirty="0"/>
          </a:p>
        </p:txBody>
      </p:sp>
      <p:pic>
        <p:nvPicPr>
          <p:cNvPr id="9" name="Picture 8">
            <a:extLst>
              <a:ext uri="{FF2B5EF4-FFF2-40B4-BE49-F238E27FC236}">
                <a16:creationId xmlns:a16="http://schemas.microsoft.com/office/drawing/2014/main" id="{B1B9BA02-95CF-E943-B05D-C48E5AF17DD2}"/>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96683300"/>
      </p:ext>
    </p:extLst>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812800" y="274639"/>
            <a:ext cx="10566400" cy="699380"/>
          </a:xfrm>
          <a:prstGeom prst="rect">
            <a:avLst/>
          </a:prstGeom>
          <a:noFill/>
          <a:ln>
            <a:noFill/>
          </a:ln>
        </p:spPr>
        <p:txBody>
          <a:bodyPr spcFirstLastPara="1" wrap="square" lIns="45700" tIns="45700" rIns="45700" bIns="45700" anchor="b" anchorCtr="0">
            <a:noAutofit/>
          </a:bodyPr>
          <a:lstStyle/>
          <a:p>
            <a:pPr marL="0" marR="0" lvl="0" indent="0" algn="ctr" rtl="0">
              <a:lnSpc>
                <a:spcPct val="100000"/>
              </a:lnSpc>
              <a:spcBef>
                <a:spcPts val="0"/>
              </a:spcBef>
              <a:spcAft>
                <a:spcPts val="0"/>
              </a:spcAft>
              <a:buClr>
                <a:srgbClr val="FFC000"/>
              </a:buClr>
              <a:buSzPts val="2700"/>
              <a:buFont typeface="Arial Narrow"/>
              <a:buNone/>
            </a:pPr>
            <a:r>
              <a:rPr lang="en-US" sz="2800" b="1" i="0" u="none" strike="noStrike" cap="none" dirty="0">
                <a:solidFill>
                  <a:srgbClr val="FFC000"/>
                </a:solidFill>
                <a:latin typeface="Arial Narrow"/>
                <a:ea typeface="Arial Narrow"/>
                <a:cs typeface="Arial Narrow"/>
                <a:sym typeface="Arial Narrow"/>
              </a:rPr>
              <a:t>Materials Development</a:t>
            </a:r>
            <a:endParaRPr sz="2800" b="0" i="0" u="none" strike="noStrike" cap="none" dirty="0">
              <a:solidFill>
                <a:srgbClr val="FFFFFF"/>
              </a:solidFill>
              <a:latin typeface="Arial Narrow"/>
              <a:ea typeface="Arial Narrow"/>
              <a:cs typeface="Arial Narrow"/>
              <a:sym typeface="Arial Narrow"/>
            </a:endParaRPr>
          </a:p>
        </p:txBody>
      </p:sp>
      <p:pic>
        <p:nvPicPr>
          <p:cNvPr id="107" name="Shape 107"/>
          <p:cNvPicPr preferRelativeResize="0"/>
          <p:nvPr/>
        </p:nvPicPr>
        <p:blipFill>
          <a:blip r:embed="rId3">
            <a:alphaModFix/>
          </a:blip>
          <a:stretch>
            <a:fillRect/>
          </a:stretch>
        </p:blipFill>
        <p:spPr>
          <a:xfrm>
            <a:off x="5585188" y="6008774"/>
            <a:ext cx="1007125" cy="699950"/>
          </a:xfrm>
          <a:prstGeom prst="rect">
            <a:avLst/>
          </a:prstGeom>
          <a:noFill/>
          <a:ln>
            <a:noFill/>
          </a:ln>
        </p:spPr>
      </p:pic>
      <p:graphicFrame>
        <p:nvGraphicFramePr>
          <p:cNvPr id="2" name="Diagram 1">
            <a:extLst>
              <a:ext uri="{FF2B5EF4-FFF2-40B4-BE49-F238E27FC236}">
                <a16:creationId xmlns:a16="http://schemas.microsoft.com/office/drawing/2014/main" id="{D7F221F8-19CF-7345-BFAC-4D01BD0E465D}"/>
              </a:ext>
            </a:extLst>
          </p:cNvPr>
          <p:cNvGraphicFramePr/>
          <p:nvPr>
            <p:extLst>
              <p:ext uri="{D42A27DB-BD31-4B8C-83A1-F6EECF244321}">
                <p14:modId xmlns:p14="http://schemas.microsoft.com/office/powerpoint/2010/main" val="2407121061"/>
              </p:ext>
            </p:extLst>
          </p:nvPr>
        </p:nvGraphicFramePr>
        <p:xfrm>
          <a:off x="522514" y="974019"/>
          <a:ext cx="11142617" cy="47867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44396841"/>
      </p:ext>
    </p:extLst>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7" name="Shape 107"/>
          <p:cNvPicPr preferRelativeResize="0"/>
          <p:nvPr/>
        </p:nvPicPr>
        <p:blipFill>
          <a:blip r:embed="rId3">
            <a:alphaModFix/>
          </a:blip>
          <a:stretch>
            <a:fillRect/>
          </a:stretch>
        </p:blipFill>
        <p:spPr>
          <a:xfrm>
            <a:off x="5585188" y="6008774"/>
            <a:ext cx="1007125" cy="699950"/>
          </a:xfrm>
          <a:prstGeom prst="rect">
            <a:avLst/>
          </a:prstGeom>
          <a:noFill/>
          <a:ln>
            <a:noFill/>
          </a:ln>
        </p:spPr>
      </p:pic>
      <p:sp>
        <p:nvSpPr>
          <p:cNvPr id="5" name="Content Placeholder 2">
            <a:extLst>
              <a:ext uri="{FF2B5EF4-FFF2-40B4-BE49-F238E27FC236}">
                <a16:creationId xmlns:a16="http://schemas.microsoft.com/office/drawing/2014/main" id="{5D2E5F03-E81E-5442-B2E6-038882C2100D}"/>
              </a:ext>
            </a:extLst>
          </p:cNvPr>
          <p:cNvSpPr txBox="1">
            <a:spLocks/>
          </p:cNvSpPr>
          <p:nvPr/>
        </p:nvSpPr>
        <p:spPr>
          <a:xfrm>
            <a:off x="602350" y="1267792"/>
            <a:ext cx="10972800" cy="438943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1pPr>
            <a:lvl2pPr marL="914400" marR="0" lvl="1"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2pPr>
            <a:lvl3pPr marL="1371600" marR="0" lvl="2"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3pPr>
            <a:lvl4pPr marL="1828800" marR="0" lvl="3"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4pPr>
            <a:lvl5pPr marL="2286000" marR="0" lvl="4"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5pPr>
            <a:lvl6pPr marL="2743200" marR="0" lvl="5"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6pPr>
            <a:lvl7pPr marL="3200400" marR="0" lvl="6"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7pPr>
            <a:lvl8pPr marL="3657600" marR="0" lvl="7"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8pPr>
            <a:lvl9pPr marL="4114800" marR="0" lvl="8" indent="-336550" algn="l" rtl="0">
              <a:lnSpc>
                <a:spcPct val="100000"/>
              </a:lnSpc>
              <a:spcBef>
                <a:spcPts val="600"/>
              </a:spcBef>
              <a:spcAft>
                <a:spcPts val="0"/>
              </a:spcAft>
              <a:buClr>
                <a:srgbClr val="DC9E1F"/>
              </a:buClr>
              <a:buSzPts val="1700"/>
              <a:buFont typeface="Arial"/>
              <a:buChar char="•"/>
              <a:defRPr sz="1700" b="0" i="0" u="none" strike="noStrike" cap="none">
                <a:solidFill>
                  <a:srgbClr val="FFFFFF"/>
                </a:solidFill>
                <a:latin typeface="Arial Narrow"/>
                <a:ea typeface="Arial Narrow"/>
                <a:cs typeface="Arial Narrow"/>
                <a:sym typeface="Arial Narrow"/>
              </a:defRPr>
            </a:lvl9pPr>
          </a:lstStyle>
          <a:p>
            <a:pPr algn="ctr">
              <a:buFont typeface="Arial"/>
              <a:buNone/>
            </a:pPr>
            <a:endParaRPr lang="en-US" sz="3200" dirty="0"/>
          </a:p>
        </p:txBody>
      </p:sp>
      <p:pic>
        <p:nvPicPr>
          <p:cNvPr id="6" name="Picture 5">
            <a:extLst>
              <a:ext uri="{FF2B5EF4-FFF2-40B4-BE49-F238E27FC236}">
                <a16:creationId xmlns:a16="http://schemas.microsoft.com/office/drawing/2014/main" id="{12F3BEDE-5FB2-434F-8CE2-500E8B11E9BB}"/>
              </a:ext>
            </a:extLst>
          </p:cNvPr>
          <p:cNvPicPr>
            <a:picLocks noChangeAspect="1"/>
          </p:cNvPicPr>
          <p:nvPr/>
        </p:nvPicPr>
        <p:blipFill>
          <a:blip r:embed="rId4"/>
          <a:stretch>
            <a:fillRect/>
          </a:stretch>
        </p:blipFill>
        <p:spPr>
          <a:xfrm>
            <a:off x="0" y="-1"/>
            <a:ext cx="12192000" cy="6858001"/>
          </a:xfrm>
          <a:prstGeom prst="rect">
            <a:avLst/>
          </a:prstGeom>
        </p:spPr>
      </p:pic>
    </p:spTree>
    <p:extLst>
      <p:ext uri="{BB962C8B-B14F-4D97-AF65-F5344CB8AC3E}">
        <p14:creationId xmlns:p14="http://schemas.microsoft.com/office/powerpoint/2010/main" val="3329372119"/>
      </p:ext>
    </p:extLst>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7" name="Shape 107"/>
          <p:cNvPicPr preferRelativeResize="0"/>
          <p:nvPr/>
        </p:nvPicPr>
        <p:blipFill>
          <a:blip r:embed="rId3">
            <a:alphaModFix/>
          </a:blip>
          <a:stretch>
            <a:fillRect/>
          </a:stretch>
        </p:blipFill>
        <p:spPr>
          <a:xfrm>
            <a:off x="5585188" y="6008774"/>
            <a:ext cx="1007125" cy="699950"/>
          </a:xfrm>
          <a:prstGeom prst="rect">
            <a:avLst/>
          </a:prstGeom>
          <a:noFill/>
          <a:ln>
            <a:noFill/>
          </a:ln>
        </p:spPr>
      </p:pic>
      <p:pic>
        <p:nvPicPr>
          <p:cNvPr id="3" name="Picture 2">
            <a:extLst>
              <a:ext uri="{FF2B5EF4-FFF2-40B4-BE49-F238E27FC236}">
                <a16:creationId xmlns:a16="http://schemas.microsoft.com/office/drawing/2014/main" id="{07039C97-B3A4-9946-9628-F8A75EFB64AB}"/>
              </a:ext>
            </a:extLst>
          </p:cNvPr>
          <p:cNvPicPr>
            <a:picLocks noChangeAspect="1"/>
          </p:cNvPicPr>
          <p:nvPr/>
        </p:nvPicPr>
        <p:blipFill rotWithShape="1">
          <a:blip r:embed="rId4"/>
          <a:srcRect l="17539" t="24381" r="17828" b="15428"/>
          <a:stretch/>
        </p:blipFill>
        <p:spPr>
          <a:xfrm>
            <a:off x="0" y="0"/>
            <a:ext cx="12192000" cy="6858000"/>
          </a:xfrm>
          <a:prstGeom prst="rect">
            <a:avLst/>
          </a:prstGeom>
        </p:spPr>
      </p:pic>
    </p:spTree>
    <p:extLst>
      <p:ext uri="{BB962C8B-B14F-4D97-AF65-F5344CB8AC3E}">
        <p14:creationId xmlns:p14="http://schemas.microsoft.com/office/powerpoint/2010/main" val="1632062979"/>
      </p:ext>
    </p:extLst>
  </p:cSld>
  <p:clrMapOvr>
    <a:masterClrMapping/>
  </p:clrMapOvr>
  <mc:AlternateContent xmlns:mc="http://schemas.openxmlformats.org/markup-compatibility/2006">
    <mc:Choice xmlns:p14="http://schemas.microsoft.com/office/powerpoint/2010/main" Requires="p14">
      <p:transition>
        <p14:prism isContent="1"/>
      </p:transition>
    </mc:Choice>
    <mc:Fallback>
      <p:transition>
        <p:fade/>
      </p:transition>
    </mc:Fallback>
  </mc:AlternateContent>
</p:sld>
</file>

<file path=ppt/theme/theme1.xml><?xml version="1.0" encoding="utf-8"?>
<a:theme xmlns:a="http://schemas.openxmlformats.org/drawingml/2006/main" name=" Gold">
  <a:themeElements>
    <a:clrScheme name=" Gold">
      <a:dk1>
        <a:srgbClr val="000000"/>
      </a:dk1>
      <a:lt1>
        <a:srgbClr val="FFFFFF"/>
      </a:lt1>
      <a:dk2>
        <a:srgbClr val="A7A7A7"/>
      </a:dk2>
      <a:lt2>
        <a:srgbClr val="535353"/>
      </a:lt2>
      <a:accent1>
        <a:srgbClr val="7E97AD"/>
      </a:accent1>
      <a:accent2>
        <a:srgbClr val="CC8E60"/>
      </a:accent2>
      <a:accent3>
        <a:srgbClr val="7A6A60"/>
      </a:accent3>
      <a:accent4>
        <a:srgbClr val="B4936D"/>
      </a:accent4>
      <a:accent5>
        <a:srgbClr val="67787B"/>
      </a:accent5>
      <a:accent6>
        <a:srgbClr val="9D936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 Gold">
  <a:themeElements>
    <a:clrScheme name=" Gold">
      <a:dk1>
        <a:srgbClr val="000000"/>
      </a:dk1>
      <a:lt1>
        <a:srgbClr val="FFFFFF"/>
      </a:lt1>
      <a:dk2>
        <a:srgbClr val="A7A7A7"/>
      </a:dk2>
      <a:lt2>
        <a:srgbClr val="535353"/>
      </a:lt2>
      <a:accent1>
        <a:srgbClr val="7E97AD"/>
      </a:accent1>
      <a:accent2>
        <a:srgbClr val="CC8E60"/>
      </a:accent2>
      <a:accent3>
        <a:srgbClr val="7A6A60"/>
      </a:accent3>
      <a:accent4>
        <a:srgbClr val="B4936D"/>
      </a:accent4>
      <a:accent5>
        <a:srgbClr val="67787B"/>
      </a:accent5>
      <a:accent6>
        <a:srgbClr val="9D936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485</TotalTime>
  <Words>758</Words>
  <Application>Microsoft Macintosh PowerPoint</Application>
  <PresentationFormat>Widescreen</PresentationFormat>
  <Paragraphs>196</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Calibri</vt:lpstr>
      <vt:lpstr>Arial</vt:lpstr>
      <vt:lpstr>Arial Narrow</vt:lpstr>
      <vt:lpstr> Gold</vt:lpstr>
      <vt:lpstr>NORCAL PREMIER SOCCER</vt:lpstr>
      <vt:lpstr>PowerPoint Presentation</vt:lpstr>
      <vt:lpstr>Fundraising Workshop</vt:lpstr>
      <vt:lpstr>PowerPoint Presentation</vt:lpstr>
      <vt:lpstr>Planning it Out</vt:lpstr>
      <vt:lpstr>PowerPoint Presentation</vt:lpstr>
      <vt:lpstr>Materials Development</vt:lpstr>
      <vt:lpstr>PowerPoint Presentation</vt:lpstr>
      <vt:lpstr>PowerPoint Presentation</vt:lpstr>
      <vt:lpstr>Elevator Pitch</vt:lpstr>
      <vt:lpstr>Materials Development</vt:lpstr>
      <vt:lpstr>PowerPoint Presentation</vt:lpstr>
      <vt:lpstr>Setting up the Process</vt:lpstr>
      <vt:lpstr>Fundraising Strategies</vt:lpstr>
      <vt:lpstr>Worksheet</vt:lpstr>
      <vt:lpstr>PowerPoint Presentation</vt:lpstr>
      <vt:lpstr>Grants</vt:lpstr>
      <vt:lpstr>Donations</vt:lpstr>
      <vt:lpstr>Earned Income</vt:lpstr>
      <vt:lpstr>Sponsors</vt:lpstr>
      <vt:lpstr>Trade in Kind</vt:lpstr>
      <vt:lpstr>Partners</vt:lpstr>
      <vt:lpstr>Who the hell is going to do all of this?</vt:lpstr>
      <vt:lpstr>THANK YOU FOR COMING!</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NORCAL PREMIER SOCCER</dc:title>
  <cp:lastModifiedBy>Nick Lusson</cp:lastModifiedBy>
  <cp:revision>33</cp:revision>
  <dcterms:modified xsi:type="dcterms:W3CDTF">2019-06-30T07:44:15Z</dcterms:modified>
</cp:coreProperties>
</file>